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7" r:id="rId2"/>
    <p:sldId id="321" r:id="rId3"/>
    <p:sldId id="311" r:id="rId4"/>
    <p:sldId id="312" r:id="rId5"/>
    <p:sldId id="313" r:id="rId6"/>
    <p:sldId id="314" r:id="rId7"/>
    <p:sldId id="322" r:id="rId8"/>
    <p:sldId id="324" r:id="rId9"/>
    <p:sldId id="320" r:id="rId10"/>
    <p:sldId id="261" r:id="rId11"/>
    <p:sldId id="263" r:id="rId12"/>
    <p:sldId id="264" r:id="rId13"/>
    <p:sldId id="309" r:id="rId14"/>
    <p:sldId id="265" r:id="rId15"/>
    <p:sldId id="319" r:id="rId16"/>
    <p:sldId id="267" r:id="rId17"/>
    <p:sldId id="268" r:id="rId18"/>
    <p:sldId id="269" r:id="rId19"/>
    <p:sldId id="270" r:id="rId20"/>
    <p:sldId id="318" r:id="rId21"/>
    <p:sldId id="271" r:id="rId22"/>
    <p:sldId id="272" r:id="rId23"/>
    <p:sldId id="317" r:id="rId24"/>
    <p:sldId id="273" r:id="rId25"/>
    <p:sldId id="283" r:id="rId26"/>
    <p:sldId id="284" r:id="rId27"/>
    <p:sldId id="285" r:id="rId28"/>
    <p:sldId id="286" r:id="rId29"/>
    <p:sldId id="325" r:id="rId30"/>
    <p:sldId id="276" r:id="rId31"/>
    <p:sldId id="289" r:id="rId32"/>
    <p:sldId id="290" r:id="rId33"/>
    <p:sldId id="291" r:id="rId34"/>
    <p:sldId id="292" r:id="rId35"/>
    <p:sldId id="293" r:id="rId36"/>
    <p:sldId id="294" r:id="rId37"/>
    <p:sldId id="316" r:id="rId38"/>
    <p:sldId id="277" r:id="rId39"/>
    <p:sldId id="298" r:id="rId40"/>
    <p:sldId id="299" r:id="rId41"/>
    <p:sldId id="300" r:id="rId42"/>
    <p:sldId id="301" r:id="rId43"/>
    <p:sldId id="302" r:id="rId44"/>
    <p:sldId id="303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21799-1D59-9B45-BD6F-E3AEE9578CF5}" v="169" dt="2021-10-05T11:50:53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/>
    <p:restoredTop sz="91338"/>
  </p:normalViewPr>
  <p:slideViewPr>
    <p:cSldViewPr snapToGrid="0" snapToObjects="1">
      <p:cViewPr varScale="1">
        <p:scale>
          <a:sx n="112" d="100"/>
          <a:sy n="112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Casali" userId="f798282a291849ef" providerId="LiveId" clId="{26621799-1D59-9B45-BD6F-E3AEE9578CF5}"/>
    <pc:docChg chg="undo custSel addSld delSld modSld">
      <pc:chgData name="Alain Casali" userId="f798282a291849ef" providerId="LiveId" clId="{26621799-1D59-9B45-BD6F-E3AEE9578CF5}" dt="2021-10-05T11:50:53.870" v="1810" actId="171"/>
      <pc:docMkLst>
        <pc:docMk/>
      </pc:docMkLst>
      <pc:sldChg chg="modSp mod">
        <pc:chgData name="Alain Casali" userId="f798282a291849ef" providerId="LiveId" clId="{26621799-1D59-9B45-BD6F-E3AEE9578CF5}" dt="2021-10-04T12:40:45.956" v="17" actId="20577"/>
        <pc:sldMkLst>
          <pc:docMk/>
          <pc:sldMk cId="1605668858" sldId="257"/>
        </pc:sldMkLst>
        <pc:spChg chg="mod">
          <ac:chgData name="Alain Casali" userId="f798282a291849ef" providerId="LiveId" clId="{26621799-1D59-9B45-BD6F-E3AEE9578CF5}" dt="2021-10-04T12:40:41.698" v="16" actId="27636"/>
          <ac:spMkLst>
            <pc:docMk/>
            <pc:sldMk cId="1605668858" sldId="257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0:45.956" v="17" actId="20577"/>
          <ac:spMkLst>
            <pc:docMk/>
            <pc:sldMk cId="1605668858" sldId="257"/>
            <ac:spMk id="3" creationId="{00000000-0000-0000-0000-000000000000}"/>
          </ac:spMkLst>
        </pc:spChg>
      </pc:sldChg>
      <pc:sldChg chg="addSp delSp modSp mod delAnim">
        <pc:chgData name="Alain Casali" userId="f798282a291849ef" providerId="LiveId" clId="{26621799-1D59-9B45-BD6F-E3AEE9578CF5}" dt="2021-10-04T12:47:08.820" v="182" actId="20577"/>
        <pc:sldMkLst>
          <pc:docMk/>
          <pc:sldMk cId="826074390" sldId="264"/>
        </pc:sldMkLst>
        <pc:spChg chg="add del">
          <ac:chgData name="Alain Casali" userId="f798282a291849ef" providerId="LiveId" clId="{26621799-1D59-9B45-BD6F-E3AEE9578CF5}" dt="2021-10-04T12:42:54.458" v="58" actId="478"/>
          <ac:spMkLst>
            <pc:docMk/>
            <pc:sldMk cId="826074390" sldId="264"/>
            <ac:spMk id="6" creationId="{6306C7EA-6D87-FE48-9B1D-C60522BB8425}"/>
          </ac:spMkLst>
        </pc:spChg>
        <pc:spChg chg="add del">
          <ac:chgData name="Alain Casali" userId="f798282a291849ef" providerId="LiveId" clId="{26621799-1D59-9B45-BD6F-E3AEE9578CF5}" dt="2021-10-04T12:43:07.806" v="61" actId="478"/>
          <ac:spMkLst>
            <pc:docMk/>
            <pc:sldMk cId="826074390" sldId="264"/>
            <ac:spMk id="7" creationId="{6BA040B6-A537-C04C-ABD5-E7C1A45D282A}"/>
          </ac:spMkLst>
        </pc:spChg>
        <pc:spChg chg="add del mod">
          <ac:chgData name="Alain Casali" userId="f798282a291849ef" providerId="LiveId" clId="{26621799-1D59-9B45-BD6F-E3AEE9578CF5}" dt="2021-10-04T12:45:11.271" v="79" actId="11529"/>
          <ac:spMkLst>
            <pc:docMk/>
            <pc:sldMk cId="826074390" sldId="264"/>
            <ac:spMk id="8" creationId="{D2765DDE-5498-594A-8D2C-70CB303CB789}"/>
          </ac:spMkLst>
        </pc:spChg>
        <pc:spChg chg="add mod">
          <ac:chgData name="Alain Casali" userId="f798282a291849ef" providerId="LiveId" clId="{26621799-1D59-9B45-BD6F-E3AEE9578CF5}" dt="2021-10-04T12:45:35.366" v="84" actId="1076"/>
          <ac:spMkLst>
            <pc:docMk/>
            <pc:sldMk cId="826074390" sldId="264"/>
            <ac:spMk id="9" creationId="{A5FF58F3-CD60-3B44-938D-79E7614AD89D}"/>
          </ac:spMkLst>
        </pc:spChg>
        <pc:spChg chg="add mod">
          <ac:chgData name="Alain Casali" userId="f798282a291849ef" providerId="LiveId" clId="{26621799-1D59-9B45-BD6F-E3AEE9578CF5}" dt="2021-10-04T12:47:08.820" v="182" actId="20577"/>
          <ac:spMkLst>
            <pc:docMk/>
            <pc:sldMk cId="826074390" sldId="264"/>
            <ac:spMk id="10" creationId="{1F1FB65B-5062-3E45-ACEC-41CD1CF757D6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78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0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1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4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5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6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7" creationId="{00000000-0000-0000-0000-000000000000}"/>
          </ac:spMkLst>
        </pc:spChg>
        <pc:spChg chg="del">
          <ac:chgData name="Alain Casali" userId="f798282a291849ef" providerId="LiveId" clId="{26621799-1D59-9B45-BD6F-E3AEE9578CF5}" dt="2021-10-04T12:46:57.700" v="180" actId="478"/>
          <ac:spMkLst>
            <pc:docMk/>
            <pc:sldMk cId="826074390" sldId="264"/>
            <ac:spMk id="229388" creationId="{00000000-0000-0000-0000-000000000000}"/>
          </ac:spMkLst>
        </pc:spChg>
        <pc:cxnChg chg="add del mod">
          <ac:chgData name="Alain Casali" userId="f798282a291849ef" providerId="LiveId" clId="{26621799-1D59-9B45-BD6F-E3AEE9578CF5}" dt="2021-10-04T12:42:56.136" v="59" actId="478"/>
          <ac:cxnSpMkLst>
            <pc:docMk/>
            <pc:sldMk cId="826074390" sldId="264"/>
            <ac:cxnSpMk id="3" creationId="{365207FD-E7F2-3647-8AE7-B60D4C0064F2}"/>
          </ac:cxnSpMkLst>
        </pc:cxnChg>
        <pc:cxnChg chg="add del mod">
          <ac:chgData name="Alain Casali" userId="f798282a291849ef" providerId="LiveId" clId="{26621799-1D59-9B45-BD6F-E3AEE9578CF5}" dt="2021-10-04T12:42:36.025" v="55" actId="11529"/>
          <ac:cxnSpMkLst>
            <pc:docMk/>
            <pc:sldMk cId="826074390" sldId="264"/>
            <ac:cxnSpMk id="5" creationId="{3710C8AA-B3CC-0041-BD79-C1A8288CB5AC}"/>
          </ac:cxnSpMkLst>
        </pc:cxnChg>
      </pc:sldChg>
      <pc:sldChg chg="modSp">
        <pc:chgData name="Alain Casali" userId="f798282a291849ef" providerId="LiveId" clId="{26621799-1D59-9B45-BD6F-E3AEE9578CF5}" dt="2021-10-04T12:49:06.466" v="214" actId="20577"/>
        <pc:sldMkLst>
          <pc:docMk/>
          <pc:sldMk cId="2623494450" sldId="265"/>
        </pc:sldMkLst>
        <pc:spChg chg="mod">
          <ac:chgData name="Alain Casali" userId="f798282a291849ef" providerId="LiveId" clId="{26621799-1D59-9B45-BD6F-E3AEE9578CF5}" dt="2021-10-04T12:48:43.646" v="206" actId="20577"/>
          <ac:spMkLst>
            <pc:docMk/>
            <pc:sldMk cId="2623494450" sldId="265"/>
            <ac:spMk id="23040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7:32.949" v="187" actId="20577"/>
          <ac:spMkLst>
            <pc:docMk/>
            <pc:sldMk cId="2623494450" sldId="265"/>
            <ac:spMk id="230404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8:57.898" v="211" actId="20577"/>
          <ac:spMkLst>
            <pc:docMk/>
            <pc:sldMk cId="2623494450" sldId="265"/>
            <ac:spMk id="230405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8:36.001" v="203" actId="20577"/>
          <ac:spMkLst>
            <pc:docMk/>
            <pc:sldMk cId="2623494450" sldId="265"/>
            <ac:spMk id="230409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8:41.289" v="205" actId="20577"/>
          <ac:spMkLst>
            <pc:docMk/>
            <pc:sldMk cId="2623494450" sldId="265"/>
            <ac:spMk id="230411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8:51.354" v="209" actId="20577"/>
          <ac:spMkLst>
            <pc:docMk/>
            <pc:sldMk cId="2623494450" sldId="265"/>
            <ac:spMk id="230414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9:06.466" v="214" actId="20577"/>
          <ac:spMkLst>
            <pc:docMk/>
            <pc:sldMk cId="2623494450" sldId="265"/>
            <ac:spMk id="230416" creationId="{00000000-0000-0000-0000-000000000000}"/>
          </ac:spMkLst>
        </pc:spChg>
      </pc:sldChg>
      <pc:sldChg chg="modSp mod">
        <pc:chgData name="Alain Casali" userId="f798282a291849ef" providerId="LiveId" clId="{26621799-1D59-9B45-BD6F-E3AEE9578CF5}" dt="2021-10-05T11:41:23.585" v="1748" actId="20577"/>
        <pc:sldMkLst>
          <pc:docMk/>
          <pc:sldMk cId="2168310218" sldId="267"/>
        </pc:sldMkLst>
        <pc:spChg chg="mod">
          <ac:chgData name="Alain Casali" userId="f798282a291849ef" providerId="LiveId" clId="{26621799-1D59-9B45-BD6F-E3AEE9578CF5}" dt="2021-10-05T11:41:23.585" v="1748" actId="20577"/>
          <ac:spMkLst>
            <pc:docMk/>
            <pc:sldMk cId="2168310218" sldId="267"/>
            <ac:spMk id="10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8:12.597" v="199" actId="20577"/>
          <ac:spMkLst>
            <pc:docMk/>
            <pc:sldMk cId="2168310218" sldId="267"/>
            <ac:spMk id="11" creationId="{00000000-0000-0000-0000-000000000000}"/>
          </ac:spMkLst>
        </pc:spChg>
      </pc:sldChg>
      <pc:sldChg chg="modSp mod">
        <pc:chgData name="Alain Casali" userId="f798282a291849ef" providerId="LiveId" clId="{26621799-1D59-9B45-BD6F-E3AEE9578CF5}" dt="2021-10-05T11:41:44.057" v="1752" actId="20577"/>
        <pc:sldMkLst>
          <pc:docMk/>
          <pc:sldMk cId="1251122560" sldId="268"/>
        </pc:sldMkLst>
        <pc:spChg chg="mod">
          <ac:chgData name="Alain Casali" userId="f798282a291849ef" providerId="LiveId" clId="{26621799-1D59-9B45-BD6F-E3AEE9578CF5}" dt="2021-10-05T11:41:40.281" v="1751" actId="20577"/>
          <ac:spMkLst>
            <pc:docMk/>
            <pc:sldMk cId="1251122560" sldId="268"/>
            <ac:spMk id="3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1:44.057" v="1752" actId="20577"/>
          <ac:spMkLst>
            <pc:docMk/>
            <pc:sldMk cId="1251122560" sldId="268"/>
            <ac:spMk id="9" creationId="{00000000-0000-0000-0000-000000000000}"/>
          </ac:spMkLst>
        </pc:spChg>
      </pc:sldChg>
      <pc:sldChg chg="modSp mod">
        <pc:chgData name="Alain Casali" userId="f798282a291849ef" providerId="LiveId" clId="{26621799-1D59-9B45-BD6F-E3AEE9578CF5}" dt="2021-10-04T12:50:40.256" v="221" actId="20577"/>
        <pc:sldMkLst>
          <pc:docMk/>
          <pc:sldMk cId="1251122560" sldId="269"/>
        </pc:sldMkLst>
        <pc:spChg chg="mod">
          <ac:chgData name="Alain Casali" userId="f798282a291849ef" providerId="LiveId" clId="{26621799-1D59-9B45-BD6F-E3AEE9578CF5}" dt="2021-10-04T12:50:30.896" v="219" actId="20577"/>
          <ac:spMkLst>
            <pc:docMk/>
            <pc:sldMk cId="1251122560" sldId="269"/>
            <ac:spMk id="3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50:36.048" v="220" actId="20577"/>
          <ac:spMkLst>
            <pc:docMk/>
            <pc:sldMk cId="1251122560" sldId="269"/>
            <ac:spMk id="10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50:40.256" v="221" actId="20577"/>
          <ac:spMkLst>
            <pc:docMk/>
            <pc:sldMk cId="1251122560" sldId="269"/>
            <ac:spMk id="11" creationId="{00000000-0000-0000-0000-000000000000}"/>
          </ac:spMkLst>
        </pc:spChg>
      </pc:sldChg>
      <pc:sldChg chg="modSp mod">
        <pc:chgData name="Alain Casali" userId="f798282a291849ef" providerId="LiveId" clId="{26621799-1D59-9B45-BD6F-E3AEE9578CF5}" dt="2021-10-05T11:42:03.741" v="1753" actId="20577"/>
        <pc:sldMkLst>
          <pc:docMk/>
          <pc:sldMk cId="1251122560" sldId="270"/>
        </pc:sldMkLst>
        <pc:spChg chg="mod">
          <ac:chgData name="Alain Casali" userId="f798282a291849ef" providerId="LiveId" clId="{26621799-1D59-9B45-BD6F-E3AEE9578CF5}" dt="2021-10-05T11:42:03.741" v="1753" actId="20577"/>
          <ac:spMkLst>
            <pc:docMk/>
            <pc:sldMk cId="1251122560" sldId="270"/>
            <ac:spMk id="3" creationId="{00000000-0000-0000-0000-000000000000}"/>
          </ac:spMkLst>
        </pc:spChg>
      </pc:sldChg>
      <pc:sldChg chg="modSp mod">
        <pc:chgData name="Alain Casali" userId="f798282a291849ef" providerId="LiveId" clId="{26621799-1D59-9B45-BD6F-E3AEE9578CF5}" dt="2021-10-04T12:51:26.583" v="231" actId="20577"/>
        <pc:sldMkLst>
          <pc:docMk/>
          <pc:sldMk cId="1251122560" sldId="272"/>
        </pc:sldMkLst>
        <pc:spChg chg="mod">
          <ac:chgData name="Alain Casali" userId="f798282a291849ef" providerId="LiveId" clId="{26621799-1D59-9B45-BD6F-E3AEE9578CF5}" dt="2021-10-04T12:51:23.445" v="230" actId="20577"/>
          <ac:spMkLst>
            <pc:docMk/>
            <pc:sldMk cId="1251122560" sldId="272"/>
            <ac:spMk id="3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51:26.583" v="231" actId="20577"/>
          <ac:spMkLst>
            <pc:docMk/>
            <pc:sldMk cId="1251122560" sldId="272"/>
            <ac:spMk id="5" creationId="{00000000-0000-0000-0000-000000000000}"/>
          </ac:spMkLst>
        </pc:spChg>
      </pc:sldChg>
      <pc:sldChg chg="modSp add del">
        <pc:chgData name="Alain Casali" userId="f798282a291849ef" providerId="LiveId" clId="{26621799-1D59-9B45-BD6F-E3AEE9578CF5}" dt="2021-10-05T11:42:34.714" v="1757" actId="20577"/>
        <pc:sldMkLst>
          <pc:docMk/>
          <pc:sldMk cId="1251122560" sldId="273"/>
        </pc:sldMkLst>
        <pc:spChg chg="mod">
          <ac:chgData name="Alain Casali" userId="f798282a291849ef" providerId="LiveId" clId="{26621799-1D59-9B45-BD6F-E3AEE9578CF5}" dt="2021-10-05T11:42:34.714" v="1757" actId="20577"/>
          <ac:spMkLst>
            <pc:docMk/>
            <pc:sldMk cId="1251122560" sldId="273"/>
            <ac:spMk id="30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09:35:50.025" v="1741" actId="207"/>
        <pc:sldMkLst>
          <pc:docMk/>
          <pc:sldMk cId="507397672" sldId="277"/>
        </pc:sldMkLst>
        <pc:spChg chg="mod">
          <ac:chgData name="Alain Casali" userId="f798282a291849ef" providerId="LiveId" clId="{26621799-1D59-9B45-BD6F-E3AEE9578CF5}" dt="2021-10-05T09:35:50.025" v="1741" actId="207"/>
          <ac:spMkLst>
            <pc:docMk/>
            <pc:sldMk cId="507397672" sldId="277"/>
            <ac:spMk id="4" creationId="{00000000-0000-0000-0000-000000000000}"/>
          </ac:spMkLst>
        </pc:spChg>
      </pc:sldChg>
      <pc:sldChg chg="add del">
        <pc:chgData name="Alain Casali" userId="f798282a291849ef" providerId="LiveId" clId="{26621799-1D59-9B45-BD6F-E3AEE9578CF5}" dt="2021-10-04T12:52:35.439" v="233" actId="2696"/>
        <pc:sldMkLst>
          <pc:docMk/>
          <pc:sldMk cId="374660383" sldId="283"/>
        </pc:sldMkLst>
      </pc:sldChg>
      <pc:sldChg chg="modSp add del">
        <pc:chgData name="Alain Casali" userId="f798282a291849ef" providerId="LiveId" clId="{26621799-1D59-9B45-BD6F-E3AEE9578CF5}" dt="2021-10-05T11:43:10.301" v="1760"/>
        <pc:sldMkLst>
          <pc:docMk/>
          <pc:sldMk cId="1536105282" sldId="284"/>
        </pc:sldMkLst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51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2:44.323" v="1759" actId="20577"/>
          <ac:spMkLst>
            <pc:docMk/>
            <pc:sldMk cId="1536105282" sldId="284"/>
            <ac:spMk id="23245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55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56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57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59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60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6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63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1536105282" sldId="284"/>
            <ac:spMk id="232464" creationId="{00000000-0000-0000-0000-000000000000}"/>
          </ac:spMkLst>
        </pc:spChg>
      </pc:sldChg>
      <pc:sldChg chg="modSp add del">
        <pc:chgData name="Alain Casali" userId="f798282a291849ef" providerId="LiveId" clId="{26621799-1D59-9B45-BD6F-E3AEE9578CF5}" dt="2021-10-05T11:43:10.301" v="1760"/>
        <pc:sldMkLst>
          <pc:docMk/>
          <pc:sldMk cId="774700518" sldId="285"/>
        </pc:sldMkLst>
        <pc:spChg chg="mod">
          <ac:chgData name="Alain Casali" userId="f798282a291849ef" providerId="LiveId" clId="{26621799-1D59-9B45-BD6F-E3AEE9578CF5}" dt="2021-10-05T11:43:10.301" v="1760"/>
          <ac:spMkLst>
            <pc:docMk/>
            <pc:sldMk cId="774700518" sldId="285"/>
            <ac:spMk id="233475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774700518" sldId="285"/>
            <ac:spMk id="233476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774700518" sldId="285"/>
            <ac:spMk id="233477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774700518" sldId="285"/>
            <ac:spMk id="233481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774700518" sldId="285"/>
            <ac:spMk id="23348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10.301" v="1760"/>
          <ac:spMkLst>
            <pc:docMk/>
            <pc:sldMk cId="774700518" sldId="285"/>
            <ac:spMk id="233483" creationId="{00000000-0000-0000-0000-000000000000}"/>
          </ac:spMkLst>
        </pc:spChg>
      </pc:sldChg>
      <pc:sldChg chg="modSp add del mod">
        <pc:chgData name="Alain Casali" userId="f798282a291849ef" providerId="LiveId" clId="{26621799-1D59-9B45-BD6F-E3AEE9578CF5}" dt="2021-10-05T11:43:53.120" v="1773" actId="20577"/>
        <pc:sldMkLst>
          <pc:docMk/>
          <pc:sldMk cId="1848566595" sldId="286"/>
        </pc:sldMkLst>
        <pc:spChg chg="mod">
          <ac:chgData name="Alain Casali" userId="f798282a291849ef" providerId="LiveId" clId="{26621799-1D59-9B45-BD6F-E3AEE9578CF5}" dt="2021-10-05T11:43:40.320" v="1768" actId="20577"/>
          <ac:spMkLst>
            <pc:docMk/>
            <pc:sldMk cId="1848566595" sldId="286"/>
            <ac:spMk id="301063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53.120" v="1773" actId="20577"/>
          <ac:spMkLst>
            <pc:docMk/>
            <pc:sldMk cId="1848566595" sldId="286"/>
            <ac:spMk id="301064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26.305" v="1763" actId="20577"/>
          <ac:spMkLst>
            <pc:docMk/>
            <pc:sldMk cId="1848566595" sldId="286"/>
            <ac:spMk id="301075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33.513" v="1766" actId="20577"/>
          <ac:spMkLst>
            <pc:docMk/>
            <pc:sldMk cId="1848566595" sldId="286"/>
            <ac:spMk id="301076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3:46.424" v="1770" actId="20577"/>
          <ac:spMkLst>
            <pc:docMk/>
            <pc:sldMk cId="1848566595" sldId="286"/>
            <ac:spMk id="301078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11:44:34.315" v="1777" actId="207"/>
        <pc:sldMkLst>
          <pc:docMk/>
          <pc:sldMk cId="557247384" sldId="289"/>
        </pc:sldMkLst>
        <pc:spChg chg="mod">
          <ac:chgData name="Alain Casali" userId="f798282a291849ef" providerId="LiveId" clId="{26621799-1D59-9B45-BD6F-E3AEE9578CF5}" dt="2021-10-05T11:44:34.315" v="1777" actId="207"/>
          <ac:spMkLst>
            <pc:docMk/>
            <pc:sldMk cId="557247384" sldId="289"/>
            <ac:spMk id="334851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4:20.884" v="1775"/>
          <ac:spMkLst>
            <pc:docMk/>
            <pc:sldMk cId="557247384" sldId="289"/>
            <ac:spMk id="334852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11:44:20.884" v="1775"/>
        <pc:sldMkLst>
          <pc:docMk/>
          <pc:sldMk cId="4273472091" sldId="290"/>
        </pc:sldMkLst>
        <pc:spChg chg="mod">
          <ac:chgData name="Alain Casali" userId="f798282a291849ef" providerId="LiveId" clId="{26621799-1D59-9B45-BD6F-E3AEE9578CF5}" dt="2021-10-05T11:44:20.884" v="1775"/>
          <ac:spMkLst>
            <pc:docMk/>
            <pc:sldMk cId="4273472091" sldId="290"/>
            <ac:spMk id="335874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4:20.884" v="1775"/>
          <ac:spMkLst>
            <pc:docMk/>
            <pc:sldMk cId="4273472091" sldId="290"/>
            <ac:spMk id="335875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4:20.884" v="1775"/>
          <ac:spMkLst>
            <pc:docMk/>
            <pc:sldMk cId="4273472091" sldId="290"/>
            <ac:spMk id="335885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11:44:52.682" v="1778"/>
        <pc:sldMkLst>
          <pc:docMk/>
          <pc:sldMk cId="2771849382" sldId="291"/>
        </pc:sldMkLst>
        <pc:spChg chg="mod">
          <ac:chgData name="Alain Casali" userId="f798282a291849ef" providerId="LiveId" clId="{26621799-1D59-9B45-BD6F-E3AEE9578CF5}" dt="2021-10-05T11:44:52.682" v="1778"/>
          <ac:spMkLst>
            <pc:docMk/>
            <pc:sldMk cId="2771849382" sldId="291"/>
            <ac:spMk id="336899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4:52.682" v="1778"/>
          <ac:spMkLst>
            <pc:docMk/>
            <pc:sldMk cId="2771849382" sldId="291"/>
            <ac:spMk id="336901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11:44:52.682" v="1778"/>
        <pc:sldMkLst>
          <pc:docMk/>
          <pc:sldMk cId="215929697" sldId="292"/>
        </pc:sldMkLst>
        <pc:spChg chg="mod">
          <ac:chgData name="Alain Casali" userId="f798282a291849ef" providerId="LiveId" clId="{26621799-1D59-9B45-BD6F-E3AEE9578CF5}" dt="2021-10-05T11:44:52.682" v="1778"/>
          <ac:spMkLst>
            <pc:docMk/>
            <pc:sldMk cId="215929697" sldId="292"/>
            <ac:spMk id="33792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4:52.682" v="1778"/>
          <ac:spMkLst>
            <pc:docMk/>
            <pc:sldMk cId="215929697" sldId="292"/>
            <ac:spMk id="337923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11:44:20.884" v="1775"/>
        <pc:sldMkLst>
          <pc:docMk/>
          <pc:sldMk cId="81218750" sldId="293"/>
        </pc:sldMkLst>
        <pc:spChg chg="mod">
          <ac:chgData name="Alain Casali" userId="f798282a291849ef" providerId="LiveId" clId="{26621799-1D59-9B45-BD6F-E3AEE9578CF5}" dt="2021-10-05T11:44:20.884" v="1775"/>
          <ac:spMkLst>
            <pc:docMk/>
            <pc:sldMk cId="81218750" sldId="293"/>
            <ac:spMk id="358414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4:20.884" v="1775"/>
          <ac:spMkLst>
            <pc:docMk/>
            <pc:sldMk cId="81218750" sldId="293"/>
            <ac:spMk id="358415" creationId="{00000000-0000-0000-0000-000000000000}"/>
          </ac:spMkLst>
        </pc:spChg>
      </pc:sldChg>
      <pc:sldChg chg="modSp">
        <pc:chgData name="Alain Casali" userId="f798282a291849ef" providerId="LiveId" clId="{26621799-1D59-9B45-BD6F-E3AEE9578CF5}" dt="2021-10-05T11:44:52.682" v="1778"/>
        <pc:sldMkLst>
          <pc:docMk/>
          <pc:sldMk cId="1522265154" sldId="294"/>
        </pc:sldMkLst>
        <pc:spChg chg="mod">
          <ac:chgData name="Alain Casali" userId="f798282a291849ef" providerId="LiveId" clId="{26621799-1D59-9B45-BD6F-E3AEE9578CF5}" dt="2021-10-05T11:44:52.682" v="1778"/>
          <ac:spMkLst>
            <pc:docMk/>
            <pc:sldMk cId="1522265154" sldId="294"/>
            <ac:spMk id="359427" creationId="{00000000-0000-0000-0000-000000000000}"/>
          </ac:spMkLst>
        </pc:spChg>
      </pc:sldChg>
      <pc:sldChg chg="del">
        <pc:chgData name="Alain Casali" userId="f798282a291849ef" providerId="LiveId" clId="{26621799-1D59-9B45-BD6F-E3AEE9578CF5}" dt="2021-10-04T14:18:43.700" v="879" actId="2696"/>
        <pc:sldMkLst>
          <pc:docMk/>
          <pc:sldMk cId="3928320611" sldId="295"/>
        </pc:sldMkLst>
      </pc:sldChg>
      <pc:sldChg chg="modSp mod">
        <pc:chgData name="Alain Casali" userId="f798282a291849ef" providerId="LiveId" clId="{26621799-1D59-9B45-BD6F-E3AEE9578CF5}" dt="2021-10-05T11:45:52.624" v="1788" actId="20577"/>
        <pc:sldMkLst>
          <pc:docMk/>
          <pc:sldMk cId="3669709030" sldId="298"/>
        </pc:sldMkLst>
        <pc:spChg chg="mod">
          <ac:chgData name="Alain Casali" userId="f798282a291849ef" providerId="LiveId" clId="{26621799-1D59-9B45-BD6F-E3AEE9578CF5}" dt="2021-10-05T11:45:44.879" v="1782" actId="20577"/>
          <ac:spMkLst>
            <pc:docMk/>
            <pc:sldMk cId="3669709030" sldId="298"/>
            <ac:spMk id="53146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5:49.255" v="1785" actId="20577"/>
          <ac:spMkLst>
            <pc:docMk/>
            <pc:sldMk cId="3669709030" sldId="298"/>
            <ac:spMk id="531464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5:52.624" v="1788" actId="20577"/>
          <ac:spMkLst>
            <pc:docMk/>
            <pc:sldMk cId="3669709030" sldId="298"/>
            <ac:spMk id="531466" creationId="{00000000-0000-0000-0000-000000000000}"/>
          </ac:spMkLst>
        </pc:spChg>
        <pc:grpChg chg="mod">
          <ac:chgData name="Alain Casali" userId="f798282a291849ef" providerId="LiveId" clId="{26621799-1D59-9B45-BD6F-E3AEE9578CF5}" dt="2021-10-05T11:45:35.191" v="1779" actId="171"/>
          <ac:grpSpMkLst>
            <pc:docMk/>
            <pc:sldMk cId="3669709030" sldId="298"/>
            <ac:grpSpMk id="531460" creationId="{00000000-0000-0000-0000-000000000000}"/>
          </ac:grpSpMkLst>
        </pc:grpChg>
      </pc:sldChg>
      <pc:sldChg chg="addSp modSp mod">
        <pc:chgData name="Alain Casali" userId="f798282a291849ef" providerId="LiveId" clId="{26621799-1D59-9B45-BD6F-E3AEE9578CF5}" dt="2021-10-05T11:47:33.238" v="1802" actId="20577"/>
        <pc:sldMkLst>
          <pc:docMk/>
          <pc:sldMk cId="2159363213" sldId="301"/>
        </pc:sldMkLst>
        <pc:spChg chg="add mod">
          <ac:chgData name="Alain Casali" userId="f798282a291849ef" providerId="LiveId" clId="{26621799-1D59-9B45-BD6F-E3AEE9578CF5}" dt="2021-10-04T14:01:24.081" v="810" actId="20577"/>
          <ac:spMkLst>
            <pc:docMk/>
            <pc:sldMk cId="2159363213" sldId="301"/>
            <ac:spMk id="2" creationId="{CBA07B44-769B-644C-9425-7EC05CD4E32E}"/>
          </ac:spMkLst>
        </pc:spChg>
        <pc:spChg chg="add mod">
          <ac:chgData name="Alain Casali" userId="f798282a291849ef" providerId="LiveId" clId="{26621799-1D59-9B45-BD6F-E3AEE9578CF5}" dt="2021-10-04T14:00:56.755" v="779" actId="14100"/>
          <ac:spMkLst>
            <pc:docMk/>
            <pc:sldMk cId="2159363213" sldId="301"/>
            <ac:spMk id="16" creationId="{B94B7526-229C-AC4A-B62F-7FFDBAA3E2C1}"/>
          </ac:spMkLst>
        </pc:spChg>
        <pc:spChg chg="mod">
          <ac:chgData name="Alain Casali" userId="f798282a291849ef" providerId="LiveId" clId="{26621799-1D59-9B45-BD6F-E3AEE9578CF5}" dt="2021-10-05T11:47:21.944" v="1798" actId="20577"/>
          <ac:spMkLst>
            <pc:docMk/>
            <pc:sldMk cId="2159363213" sldId="301"/>
            <ac:spMk id="535555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7:28.590" v="1800" actId="20577"/>
          <ac:spMkLst>
            <pc:docMk/>
            <pc:sldMk cId="2159363213" sldId="301"/>
            <ac:spMk id="535558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7:33.238" v="1802" actId="20577"/>
          <ac:spMkLst>
            <pc:docMk/>
            <pc:sldMk cId="2159363213" sldId="301"/>
            <ac:spMk id="535559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6:29.934" v="1790"/>
          <ac:spMkLst>
            <pc:docMk/>
            <pc:sldMk cId="2159363213" sldId="301"/>
            <ac:spMk id="535560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6:29.934" v="1790"/>
          <ac:spMkLst>
            <pc:docMk/>
            <pc:sldMk cId="2159363213" sldId="301"/>
            <ac:spMk id="535567" creationId="{00000000-0000-0000-0000-000000000000}"/>
          </ac:spMkLst>
        </pc:spChg>
        <pc:picChg chg="add mod">
          <ac:chgData name="Alain Casali" userId="f798282a291849ef" providerId="LiveId" clId="{26621799-1D59-9B45-BD6F-E3AEE9578CF5}" dt="2021-10-04T14:01:03.343" v="781" actId="1076"/>
          <ac:picMkLst>
            <pc:docMk/>
            <pc:sldMk cId="2159363213" sldId="301"/>
            <ac:picMk id="17" creationId="{5ACD3C36-FD44-E84D-9BB7-50EF92705140}"/>
          </ac:picMkLst>
        </pc:picChg>
      </pc:sldChg>
      <pc:sldChg chg="addSp delSp modSp mod">
        <pc:chgData name="Alain Casali" userId="f798282a291849ef" providerId="LiveId" clId="{26621799-1D59-9B45-BD6F-E3AEE9578CF5}" dt="2021-10-05T11:49:59.639" v="1804" actId="20577"/>
        <pc:sldMkLst>
          <pc:docMk/>
          <pc:sldMk cId="4027708571" sldId="302"/>
        </pc:sldMkLst>
        <pc:spChg chg="add del mod">
          <ac:chgData name="Alain Casali" userId="f798282a291849ef" providerId="LiveId" clId="{26621799-1D59-9B45-BD6F-E3AEE9578CF5}" dt="2021-10-04T14:03:16.923" v="852"/>
          <ac:spMkLst>
            <pc:docMk/>
            <pc:sldMk cId="4027708571" sldId="302"/>
            <ac:spMk id="4" creationId="{0C0A1E7A-B5EB-5743-8454-CABAB05FF945}"/>
          </ac:spMkLst>
        </pc:spChg>
        <pc:spChg chg="mod">
          <ac:chgData name="Alain Casali" userId="f798282a291849ef" providerId="LiveId" clId="{26621799-1D59-9B45-BD6F-E3AEE9578CF5}" dt="2021-10-05T11:49:59.639" v="1804" actId="20577"/>
          <ac:spMkLst>
            <pc:docMk/>
            <pc:sldMk cId="4027708571" sldId="302"/>
            <ac:spMk id="536579" creationId="{00000000-0000-0000-0000-000000000000}"/>
          </ac:spMkLst>
        </pc:spChg>
        <pc:cxnChg chg="add mod">
          <ac:chgData name="Alain Casali" userId="f798282a291849ef" providerId="LiveId" clId="{26621799-1D59-9B45-BD6F-E3AEE9578CF5}" dt="2021-10-04T14:03:07.915" v="849" actId="692"/>
          <ac:cxnSpMkLst>
            <pc:docMk/>
            <pc:sldMk cId="4027708571" sldId="302"/>
            <ac:cxnSpMk id="3" creationId="{A7E35EAF-88CD-0F43-8ADE-DB0FA1AEE487}"/>
          </ac:cxnSpMkLst>
        </pc:cxnChg>
        <pc:cxnChg chg="add mod">
          <ac:chgData name="Alain Casali" userId="f798282a291849ef" providerId="LiveId" clId="{26621799-1D59-9B45-BD6F-E3AEE9578CF5}" dt="2021-10-04T14:03:14.801" v="850" actId="692"/>
          <ac:cxnSpMkLst>
            <pc:docMk/>
            <pc:sldMk cId="4027708571" sldId="302"/>
            <ac:cxnSpMk id="6" creationId="{73DBBD62-F546-B74B-B3C8-FB7ED00ADBBC}"/>
          </ac:cxnSpMkLst>
        </pc:cxnChg>
      </pc:sldChg>
      <pc:sldChg chg="addSp delSp modSp del mod">
        <pc:chgData name="Alain Casali" userId="f798282a291849ef" providerId="LiveId" clId="{26621799-1D59-9B45-BD6F-E3AEE9578CF5}" dt="2021-10-04T14:19:13.586" v="887" actId="2696"/>
        <pc:sldMkLst>
          <pc:docMk/>
          <pc:sldMk cId="2505123896" sldId="304"/>
        </pc:sldMkLst>
        <pc:spChg chg="mod">
          <ac:chgData name="Alain Casali" userId="f798282a291849ef" providerId="LiveId" clId="{26621799-1D59-9B45-BD6F-E3AEE9578CF5}" dt="2021-10-04T12:59:55.118" v="236" actId="1036"/>
          <ac:spMkLst>
            <pc:docMk/>
            <pc:sldMk cId="2505123896" sldId="304"/>
            <ac:spMk id="4" creationId="{00000000-0000-0000-0000-000000000000}"/>
          </ac:spMkLst>
        </pc:spChg>
        <pc:spChg chg="add del mod">
          <ac:chgData name="Alain Casali" userId="f798282a291849ef" providerId="LiveId" clId="{26621799-1D59-9B45-BD6F-E3AEE9578CF5}" dt="2021-10-04T13:20:10.712" v="238"/>
          <ac:spMkLst>
            <pc:docMk/>
            <pc:sldMk cId="2505123896" sldId="304"/>
            <ac:spMk id="5" creationId="{5347F2E4-C70E-B04D-8B01-B5E5B22BDF0F}"/>
          </ac:spMkLst>
        </pc:spChg>
      </pc:sldChg>
      <pc:sldChg chg="del">
        <pc:chgData name="Alain Casali" userId="f798282a291849ef" providerId="LiveId" clId="{26621799-1D59-9B45-BD6F-E3AEE9578CF5}" dt="2021-10-04T14:19:07.148" v="885" actId="2696"/>
        <pc:sldMkLst>
          <pc:docMk/>
          <pc:sldMk cId="2505123896" sldId="305"/>
        </pc:sldMkLst>
      </pc:sldChg>
      <pc:sldChg chg="del">
        <pc:chgData name="Alain Casali" userId="f798282a291849ef" providerId="LiveId" clId="{26621799-1D59-9B45-BD6F-E3AEE9578CF5}" dt="2021-10-04T14:18:59.435" v="883" actId="2696"/>
        <pc:sldMkLst>
          <pc:docMk/>
          <pc:sldMk cId="2505123896" sldId="306"/>
        </pc:sldMkLst>
      </pc:sldChg>
      <pc:sldChg chg="del">
        <pc:chgData name="Alain Casali" userId="f798282a291849ef" providerId="LiveId" clId="{26621799-1D59-9B45-BD6F-E3AEE9578CF5}" dt="2021-10-04T14:18:51.540" v="881" actId="2696"/>
        <pc:sldMkLst>
          <pc:docMk/>
          <pc:sldMk cId="2505123896" sldId="307"/>
        </pc:sldMkLst>
      </pc:sldChg>
      <pc:sldChg chg="modSp del mod">
        <pc:chgData name="Alain Casali" userId="f798282a291849ef" providerId="LiveId" clId="{26621799-1D59-9B45-BD6F-E3AEE9578CF5}" dt="2021-10-05T11:50:32.471" v="1806" actId="2696"/>
        <pc:sldMkLst>
          <pc:docMk/>
          <pc:sldMk cId="2505123896" sldId="308"/>
        </pc:sldMkLst>
        <pc:spChg chg="mod">
          <ac:chgData name="Alain Casali" userId="f798282a291849ef" providerId="LiveId" clId="{26621799-1D59-9B45-BD6F-E3AEE9578CF5}" dt="2021-10-05T11:44:01.793" v="1774" actId="207"/>
          <ac:spMkLst>
            <pc:docMk/>
            <pc:sldMk cId="2505123896" sldId="308"/>
            <ac:spMk id="4" creationId="{00000000-0000-0000-0000-000000000000}"/>
          </ac:spMkLst>
        </pc:spChg>
      </pc:sldChg>
      <pc:sldChg chg="delSp modSp add mod">
        <pc:chgData name="Alain Casali" userId="f798282a291849ef" providerId="LiveId" clId="{26621799-1D59-9B45-BD6F-E3AEE9578CF5}" dt="2021-10-05T11:41:07.201" v="1746" actId="20577"/>
        <pc:sldMkLst>
          <pc:docMk/>
          <pc:sldMk cId="2576203553" sldId="309"/>
        </pc:sldMkLst>
        <pc:spChg chg="del">
          <ac:chgData name="Alain Casali" userId="f798282a291849ef" providerId="LiveId" clId="{26621799-1D59-9B45-BD6F-E3AEE9578CF5}" dt="2021-10-04T12:46:46.533" v="179" actId="478"/>
          <ac:spMkLst>
            <pc:docMk/>
            <pc:sldMk cId="2576203553" sldId="309"/>
            <ac:spMk id="9" creationId="{A5FF58F3-CD60-3B44-938D-79E7614AD89D}"/>
          </ac:spMkLst>
        </pc:spChg>
        <pc:spChg chg="del">
          <ac:chgData name="Alain Casali" userId="f798282a291849ef" providerId="LiveId" clId="{26621799-1D59-9B45-BD6F-E3AEE9578CF5}" dt="2021-10-04T12:46:46.533" v="179" actId="478"/>
          <ac:spMkLst>
            <pc:docMk/>
            <pc:sldMk cId="2576203553" sldId="309"/>
            <ac:spMk id="10" creationId="{1F1FB65B-5062-3E45-ACEC-41CD1CF757D6}"/>
          </ac:spMkLst>
        </pc:spChg>
        <pc:spChg chg="mod">
          <ac:chgData name="Alain Casali" userId="f798282a291849ef" providerId="LiveId" clId="{26621799-1D59-9B45-BD6F-E3AEE9578CF5}" dt="2021-10-04T12:48:25.170" v="200" actId="20577"/>
          <ac:spMkLst>
            <pc:docMk/>
            <pc:sldMk cId="2576203553" sldId="309"/>
            <ac:spMk id="229384" creationId="{00000000-0000-0000-0000-000000000000}"/>
          </ac:spMkLst>
        </pc:spChg>
        <pc:spChg chg="mod">
          <ac:chgData name="Alain Casali" userId="f798282a291849ef" providerId="LiveId" clId="{26621799-1D59-9B45-BD6F-E3AEE9578CF5}" dt="2021-10-04T12:48:27.563" v="201" actId="20577"/>
          <ac:spMkLst>
            <pc:docMk/>
            <pc:sldMk cId="2576203553" sldId="309"/>
            <ac:spMk id="229385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1:07.201" v="1746" actId="20577"/>
          <ac:spMkLst>
            <pc:docMk/>
            <pc:sldMk cId="2576203553" sldId="309"/>
            <ac:spMk id="229386" creationId="{00000000-0000-0000-0000-000000000000}"/>
          </ac:spMkLst>
        </pc:spChg>
      </pc:sldChg>
      <pc:sldChg chg="del">
        <pc:chgData name="Alain Casali" userId="f798282a291849ef" providerId="LiveId" clId="{26621799-1D59-9B45-BD6F-E3AEE9578CF5}" dt="2021-10-04T12:40:49.384" v="18" actId="2696"/>
        <pc:sldMkLst>
          <pc:docMk/>
          <pc:sldMk cId="2857164006" sldId="309"/>
        </pc:sldMkLst>
      </pc:sldChg>
      <pc:sldChg chg="modSp add del mod">
        <pc:chgData name="Alain Casali" userId="f798282a291849ef" providerId="LiveId" clId="{26621799-1D59-9B45-BD6F-E3AEE9578CF5}" dt="2021-10-04T14:19:17.580" v="889" actId="2696"/>
        <pc:sldMkLst>
          <pc:docMk/>
          <pc:sldMk cId="2582789529" sldId="310"/>
        </pc:sldMkLst>
        <pc:spChg chg="mod">
          <ac:chgData name="Alain Casali" userId="f798282a291849ef" providerId="LiveId" clId="{26621799-1D59-9B45-BD6F-E3AEE9578CF5}" dt="2021-10-04T13:21:38.864" v="248" actId="11"/>
          <ac:spMkLst>
            <pc:docMk/>
            <pc:sldMk cId="2582789529" sldId="310"/>
            <ac:spMk id="4" creationId="{00000000-0000-0000-0000-000000000000}"/>
          </ac:spMkLst>
        </pc:spChg>
      </pc:sldChg>
      <pc:sldChg chg="addSp delSp modSp add mod delAnim">
        <pc:chgData name="Alain Casali" userId="f798282a291849ef" providerId="LiveId" clId="{26621799-1D59-9B45-BD6F-E3AEE9578CF5}" dt="2021-10-04T13:29:48.889" v="328" actId="1076"/>
        <pc:sldMkLst>
          <pc:docMk/>
          <pc:sldMk cId="3997554858" sldId="311"/>
        </pc:sldMkLst>
        <pc:spChg chg="add">
          <ac:chgData name="Alain Casali" userId="f798282a291849ef" providerId="LiveId" clId="{26621799-1D59-9B45-BD6F-E3AEE9578CF5}" dt="2021-10-04T13:29:22.266" v="283" actId="11529"/>
          <ac:spMkLst>
            <pc:docMk/>
            <pc:sldMk cId="3997554858" sldId="311"/>
            <ac:spMk id="2" creationId="{60538E3E-B1B5-EE48-9564-14CB15E03F45}"/>
          </ac:spMkLst>
        </pc:spChg>
        <pc:spChg chg="add mod">
          <ac:chgData name="Alain Casali" userId="f798282a291849ef" providerId="LiveId" clId="{26621799-1D59-9B45-BD6F-E3AEE9578CF5}" dt="2021-10-04T13:29:48.889" v="328" actId="1076"/>
          <ac:spMkLst>
            <pc:docMk/>
            <pc:sldMk cId="3997554858" sldId="311"/>
            <ac:spMk id="3" creationId="{7DA70A94-3157-C740-8E6C-5640BB769207}"/>
          </ac:spMkLst>
        </pc:spChg>
        <pc:spChg chg="mod">
          <ac:chgData name="Alain Casali" userId="f798282a291849ef" providerId="LiveId" clId="{26621799-1D59-9B45-BD6F-E3AEE9578CF5}" dt="2021-10-04T13:21:49.764" v="257" actId="20577"/>
          <ac:spMkLst>
            <pc:docMk/>
            <pc:sldMk cId="3997554858" sldId="311"/>
            <ac:spMk id="19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51.218" v="272" actId="478"/>
          <ac:spMkLst>
            <pc:docMk/>
            <pc:sldMk cId="3997554858" sldId="311"/>
            <ac:spMk id="227330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1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2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3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8.918" v="271" actId="478"/>
          <ac:spMkLst>
            <pc:docMk/>
            <pc:sldMk cId="3997554858" sldId="311"/>
            <ac:spMk id="227334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8.918" v="271" actId="478"/>
          <ac:spMkLst>
            <pc:docMk/>
            <pc:sldMk cId="3997554858" sldId="311"/>
            <ac:spMk id="227335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6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7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8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39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40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2.493" v="270" actId="478"/>
          <ac:spMkLst>
            <pc:docMk/>
            <pc:sldMk cId="3997554858" sldId="311"/>
            <ac:spMk id="227341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8.918" v="271" actId="478"/>
          <ac:spMkLst>
            <pc:docMk/>
            <pc:sldMk cId="3997554858" sldId="311"/>
            <ac:spMk id="227342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27:48.918" v="271" actId="478"/>
          <ac:spMkLst>
            <pc:docMk/>
            <pc:sldMk cId="3997554858" sldId="311"/>
            <ac:spMk id="227343" creationId="{00000000-0000-0000-0000-000000000000}"/>
          </ac:spMkLst>
        </pc:spChg>
        <pc:picChg chg="add mod">
          <ac:chgData name="Alain Casali" userId="f798282a291849ef" providerId="LiveId" clId="{26621799-1D59-9B45-BD6F-E3AEE9578CF5}" dt="2021-10-04T13:28:04.615" v="275" actId="1076"/>
          <ac:picMkLst>
            <pc:docMk/>
            <pc:sldMk cId="3997554858" sldId="311"/>
            <ac:picMk id="1026" creationId="{19C07B5A-1C4C-C34D-AFF8-A0E2A391F249}"/>
          </ac:picMkLst>
        </pc:picChg>
        <pc:picChg chg="add del">
          <ac:chgData name="Alain Casali" userId="f798282a291849ef" providerId="LiveId" clId="{26621799-1D59-9B45-BD6F-E3AEE9578CF5}" dt="2021-10-04T13:28:46.509" v="277"/>
          <ac:picMkLst>
            <pc:docMk/>
            <pc:sldMk cId="3997554858" sldId="311"/>
            <ac:picMk id="1028" creationId="{C4F5DF1D-B9DF-4A4A-B101-FB0174384D6C}"/>
          </ac:picMkLst>
        </pc:picChg>
        <pc:picChg chg="add del">
          <ac:chgData name="Alain Casali" userId="f798282a291849ef" providerId="LiveId" clId="{26621799-1D59-9B45-BD6F-E3AEE9578CF5}" dt="2021-10-04T13:28:51.835" v="279"/>
          <ac:picMkLst>
            <pc:docMk/>
            <pc:sldMk cId="3997554858" sldId="311"/>
            <ac:picMk id="1030" creationId="{95FFAD30-6749-DB49-BF3D-3B25A3D1A219}"/>
          </ac:picMkLst>
        </pc:picChg>
        <pc:picChg chg="add mod">
          <ac:chgData name="Alain Casali" userId="f798282a291849ef" providerId="LiveId" clId="{26621799-1D59-9B45-BD6F-E3AEE9578CF5}" dt="2021-10-04T13:29:10.932" v="282" actId="1076"/>
          <ac:picMkLst>
            <pc:docMk/>
            <pc:sldMk cId="3997554858" sldId="311"/>
            <ac:picMk id="1032" creationId="{C991CF34-400A-284A-9623-57FF31289357}"/>
          </ac:picMkLst>
        </pc:picChg>
      </pc:sldChg>
      <pc:sldChg chg="addSp delSp modSp add mod delAnim">
        <pc:chgData name="Alain Casali" userId="f798282a291849ef" providerId="LiveId" clId="{26621799-1D59-9B45-BD6F-E3AEE9578CF5}" dt="2021-10-04T13:36:41.884" v="457" actId="20577"/>
        <pc:sldMkLst>
          <pc:docMk/>
          <pc:sldMk cId="1427162886" sldId="312"/>
        </pc:sldMkLst>
        <pc:spChg chg="add mod">
          <ac:chgData name="Alain Casali" userId="f798282a291849ef" providerId="LiveId" clId="{26621799-1D59-9B45-BD6F-E3AEE9578CF5}" dt="2021-10-04T13:36:41.884" v="457" actId="20577"/>
          <ac:spMkLst>
            <pc:docMk/>
            <pc:sldMk cId="1427162886" sldId="312"/>
            <ac:spMk id="2" creationId="{B154784F-4BA8-0046-8526-31CE8BD8B7DB}"/>
          </ac:spMkLst>
        </pc:spChg>
        <pc:spChg chg="mod">
          <ac:chgData name="Alain Casali" userId="f798282a291849ef" providerId="LiveId" clId="{26621799-1D59-9B45-BD6F-E3AEE9578CF5}" dt="2021-10-04T13:22:13.164" v="269" actId="20577"/>
          <ac:spMkLst>
            <pc:docMk/>
            <pc:sldMk cId="1427162886" sldId="312"/>
            <ac:spMk id="19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7.369" v="330" actId="478"/>
          <ac:spMkLst>
            <pc:docMk/>
            <pc:sldMk cId="1427162886" sldId="312"/>
            <ac:spMk id="227330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31" creationId="{00000000-0000-0000-0000-000000000000}"/>
          </ac:spMkLst>
        </pc:spChg>
        <pc:spChg chg="del mod">
          <ac:chgData name="Alain Casali" userId="f798282a291849ef" providerId="LiveId" clId="{26621799-1D59-9B45-BD6F-E3AEE9578CF5}" dt="2021-10-04T13:34:31.824" v="332" actId="478"/>
          <ac:spMkLst>
            <pc:docMk/>
            <pc:sldMk cId="1427162886" sldId="312"/>
            <ac:spMk id="227332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33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34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35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36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37.193" v="333" actId="478"/>
          <ac:spMkLst>
            <pc:docMk/>
            <pc:sldMk cId="1427162886" sldId="312"/>
            <ac:spMk id="227337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37.193" v="333" actId="478"/>
          <ac:spMkLst>
            <pc:docMk/>
            <pc:sldMk cId="1427162886" sldId="312"/>
            <ac:spMk id="227338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37.193" v="333" actId="478"/>
          <ac:spMkLst>
            <pc:docMk/>
            <pc:sldMk cId="1427162886" sldId="312"/>
            <ac:spMk id="227339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40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41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42" creationId="{00000000-0000-0000-0000-000000000000}"/>
          </ac:spMkLst>
        </pc:spChg>
        <pc:spChg chg="del">
          <ac:chgData name="Alain Casali" userId="f798282a291849ef" providerId="LiveId" clId="{26621799-1D59-9B45-BD6F-E3AEE9578CF5}" dt="2021-10-04T13:34:24.986" v="329" actId="478"/>
          <ac:spMkLst>
            <pc:docMk/>
            <pc:sldMk cId="1427162886" sldId="312"/>
            <ac:spMk id="227343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3:46:28.686" v="728" actId="20577"/>
        <pc:sldMkLst>
          <pc:docMk/>
          <pc:sldMk cId="3539200914" sldId="313"/>
        </pc:sldMkLst>
        <pc:spChg chg="mod">
          <ac:chgData name="Alain Casali" userId="f798282a291849ef" providerId="LiveId" clId="{26621799-1D59-9B45-BD6F-E3AEE9578CF5}" dt="2021-10-04T13:42:25.718" v="719" actId="20577"/>
          <ac:spMkLst>
            <pc:docMk/>
            <pc:sldMk cId="3539200914" sldId="313"/>
            <ac:spMk id="2" creationId="{B154784F-4BA8-0046-8526-31CE8BD8B7DB}"/>
          </ac:spMkLst>
        </pc:spChg>
        <pc:spChg chg="mod">
          <ac:chgData name="Alain Casali" userId="f798282a291849ef" providerId="LiveId" clId="{26621799-1D59-9B45-BD6F-E3AEE9578CF5}" dt="2021-10-04T13:46:28.686" v="728" actId="20577"/>
          <ac:spMkLst>
            <pc:docMk/>
            <pc:sldMk cId="3539200914" sldId="313"/>
            <ac:spMk id="19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5T11:40:45.043" v="1745" actId="2711"/>
        <pc:sldMkLst>
          <pc:docMk/>
          <pc:sldMk cId="3185490977" sldId="314"/>
        </pc:sldMkLst>
        <pc:spChg chg="mod">
          <ac:chgData name="Alain Casali" userId="f798282a291849ef" providerId="LiveId" clId="{26621799-1D59-9B45-BD6F-E3AEE9578CF5}" dt="2021-10-05T11:40:45.043" v="1745" actId="2711"/>
          <ac:spMkLst>
            <pc:docMk/>
            <pc:sldMk cId="3185490977" sldId="314"/>
            <ac:spMk id="2" creationId="{B154784F-4BA8-0046-8526-31CE8BD8B7DB}"/>
          </ac:spMkLst>
        </pc:spChg>
        <pc:spChg chg="mod">
          <ac:chgData name="Alain Casali" userId="f798282a291849ef" providerId="LiveId" clId="{26621799-1D59-9B45-BD6F-E3AEE9578CF5}" dt="2021-10-04T13:56:40.165" v="753" actId="20577"/>
          <ac:spMkLst>
            <pc:docMk/>
            <pc:sldMk cId="3185490977" sldId="314"/>
            <ac:spMk id="19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4:04:48.246" v="875" actId="171"/>
        <pc:sldMkLst>
          <pc:docMk/>
          <pc:sldMk cId="1381033194" sldId="315"/>
        </pc:sldMkLst>
        <pc:spChg chg="mod">
          <ac:chgData name="Alain Casali" userId="f798282a291849ef" providerId="LiveId" clId="{26621799-1D59-9B45-BD6F-E3AEE9578CF5}" dt="2021-10-04T14:04:48.246" v="875" actId="171"/>
          <ac:spMkLst>
            <pc:docMk/>
            <pc:sldMk cId="1381033194" sldId="315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4:04:22.237" v="873" actId="167"/>
          <ac:spMkLst>
            <pc:docMk/>
            <pc:sldMk cId="1381033194" sldId="315"/>
            <ac:spMk id="4" creationId="{00000000-0000-0000-0000-000000000000}"/>
          </ac:spMkLst>
        </pc:spChg>
      </pc:sldChg>
      <pc:sldChg chg="add del">
        <pc:chgData name="Alain Casali" userId="f798282a291849ef" providerId="LiveId" clId="{26621799-1D59-9B45-BD6F-E3AEE9578CF5}" dt="2021-10-04T14:18:38.487" v="877" actId="2696"/>
        <pc:sldMkLst>
          <pc:docMk/>
          <pc:sldMk cId="996088164" sldId="316"/>
        </pc:sldMkLst>
      </pc:sldChg>
      <pc:sldChg chg="modSp add mod">
        <pc:chgData name="Alain Casali" userId="f798282a291849ef" providerId="LiveId" clId="{26621799-1D59-9B45-BD6F-E3AEE9578CF5}" dt="2021-10-05T11:40:16.311" v="1744" actId="171"/>
        <pc:sldMkLst>
          <pc:docMk/>
          <pc:sldMk cId="3743938058" sldId="316"/>
        </pc:sldMkLst>
        <pc:spChg chg="mod">
          <ac:chgData name="Alain Casali" userId="f798282a291849ef" providerId="LiveId" clId="{26621799-1D59-9B45-BD6F-E3AEE9578CF5}" dt="2021-10-05T11:40:16.311" v="1744" actId="171"/>
          <ac:spMkLst>
            <pc:docMk/>
            <pc:sldMk cId="3743938058" sldId="316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40:06.960" v="1742" actId="171"/>
          <ac:spMkLst>
            <pc:docMk/>
            <pc:sldMk cId="3743938058" sldId="316"/>
            <ac:spMk id="4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4:23:18.754" v="920" actId="171"/>
        <pc:sldMkLst>
          <pc:docMk/>
          <pc:sldMk cId="4130610967" sldId="317"/>
        </pc:sldMkLst>
        <pc:spChg chg="mod">
          <ac:chgData name="Alain Casali" userId="f798282a291849ef" providerId="LiveId" clId="{26621799-1D59-9B45-BD6F-E3AEE9578CF5}" dt="2021-10-04T14:23:18.754" v="920" actId="171"/>
          <ac:spMkLst>
            <pc:docMk/>
            <pc:sldMk cId="4130610967" sldId="317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4:22:58.194" v="917" actId="171"/>
          <ac:spMkLst>
            <pc:docMk/>
            <pc:sldMk cId="4130610967" sldId="317"/>
            <ac:spMk id="4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4:22:39.698" v="916" actId="171"/>
        <pc:sldMkLst>
          <pc:docMk/>
          <pc:sldMk cId="2114621726" sldId="318"/>
        </pc:sldMkLst>
        <pc:spChg chg="mod">
          <ac:chgData name="Alain Casali" userId="f798282a291849ef" providerId="LiveId" clId="{26621799-1D59-9B45-BD6F-E3AEE9578CF5}" dt="2021-10-04T14:22:39.698" v="916" actId="171"/>
          <ac:spMkLst>
            <pc:docMk/>
            <pc:sldMk cId="2114621726" sldId="318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4:22:23.264" v="913" actId="171"/>
          <ac:spMkLst>
            <pc:docMk/>
            <pc:sldMk cId="2114621726" sldId="318"/>
            <ac:spMk id="4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4:21:41.355" v="906" actId="171"/>
        <pc:sldMkLst>
          <pc:docMk/>
          <pc:sldMk cId="738643628" sldId="319"/>
        </pc:sldMkLst>
        <pc:spChg chg="mod">
          <ac:chgData name="Alain Casali" userId="f798282a291849ef" providerId="LiveId" clId="{26621799-1D59-9B45-BD6F-E3AEE9578CF5}" dt="2021-10-04T14:21:41.355" v="906" actId="171"/>
          <ac:spMkLst>
            <pc:docMk/>
            <pc:sldMk cId="738643628" sldId="319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4:21:30.631" v="904" actId="171"/>
          <ac:spMkLst>
            <pc:docMk/>
            <pc:sldMk cId="738643628" sldId="319"/>
            <ac:spMk id="4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4:20:56.549" v="903" actId="171"/>
        <pc:sldMkLst>
          <pc:docMk/>
          <pc:sldMk cId="2067999364" sldId="320"/>
        </pc:sldMkLst>
        <pc:spChg chg="mod">
          <ac:chgData name="Alain Casali" userId="f798282a291849ef" providerId="LiveId" clId="{26621799-1D59-9B45-BD6F-E3AEE9578CF5}" dt="2021-10-04T14:20:56.549" v="903" actId="171"/>
          <ac:spMkLst>
            <pc:docMk/>
            <pc:sldMk cId="2067999364" sldId="320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4:20:38.372" v="900" actId="171"/>
          <ac:spMkLst>
            <pc:docMk/>
            <pc:sldMk cId="2067999364" sldId="320"/>
            <ac:spMk id="4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4T14:20:13.314" v="899" actId="171"/>
        <pc:sldMkLst>
          <pc:docMk/>
          <pc:sldMk cId="1373121191" sldId="321"/>
        </pc:sldMkLst>
        <pc:spChg chg="mod">
          <ac:chgData name="Alain Casali" userId="f798282a291849ef" providerId="LiveId" clId="{26621799-1D59-9B45-BD6F-E3AEE9578CF5}" dt="2021-10-04T14:20:13.314" v="899" actId="171"/>
          <ac:spMkLst>
            <pc:docMk/>
            <pc:sldMk cId="1373121191" sldId="321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4T14:19:44.771" v="897" actId="171"/>
          <ac:spMkLst>
            <pc:docMk/>
            <pc:sldMk cId="1373121191" sldId="321"/>
            <ac:spMk id="4" creationId="{00000000-0000-0000-0000-000000000000}"/>
          </ac:spMkLst>
        </pc:spChg>
      </pc:sldChg>
      <pc:sldChg chg="addSp delSp modSp add mod">
        <pc:chgData name="Alain Casali" userId="f798282a291849ef" providerId="LiveId" clId="{26621799-1D59-9B45-BD6F-E3AEE9578CF5}" dt="2021-10-05T08:26:56.930" v="1736" actId="20577"/>
        <pc:sldMkLst>
          <pc:docMk/>
          <pc:sldMk cId="1843989004" sldId="322"/>
        </pc:sldMkLst>
        <pc:spChg chg="mod">
          <ac:chgData name="Alain Casali" userId="f798282a291849ef" providerId="LiveId" clId="{26621799-1D59-9B45-BD6F-E3AEE9578CF5}" dt="2021-10-05T08:26:56.930" v="1736" actId="20577"/>
          <ac:spMkLst>
            <pc:docMk/>
            <pc:sldMk cId="1843989004" sldId="322"/>
            <ac:spMk id="2" creationId="{B154784F-4BA8-0046-8526-31CE8BD8B7DB}"/>
          </ac:spMkLst>
        </pc:spChg>
        <pc:spChg chg="add del mod">
          <ac:chgData name="Alain Casali" userId="f798282a291849ef" providerId="LiveId" clId="{26621799-1D59-9B45-BD6F-E3AEE9578CF5}" dt="2021-10-04T15:20:17.474" v="1578"/>
          <ac:spMkLst>
            <pc:docMk/>
            <pc:sldMk cId="1843989004" sldId="322"/>
            <ac:spMk id="3" creationId="{D4E2244E-272C-2641-BDE3-56DC2848B1FA}"/>
          </ac:spMkLst>
        </pc:spChg>
        <pc:spChg chg="mod">
          <ac:chgData name="Alain Casali" userId="f798282a291849ef" providerId="LiveId" clId="{26621799-1D59-9B45-BD6F-E3AEE9578CF5}" dt="2021-10-04T15:09:26.708" v="1453" actId="20577"/>
          <ac:spMkLst>
            <pc:docMk/>
            <pc:sldMk cId="1843989004" sldId="322"/>
            <ac:spMk id="19" creationId="{00000000-0000-0000-0000-000000000000}"/>
          </ac:spMkLst>
        </pc:spChg>
        <pc:picChg chg="add del mod">
          <ac:chgData name="Alain Casali" userId="f798282a291849ef" providerId="LiveId" clId="{26621799-1D59-9B45-BD6F-E3AEE9578CF5}" dt="2021-10-04T15:00:43.439" v="1407"/>
          <ac:picMkLst>
            <pc:docMk/>
            <pc:sldMk cId="1843989004" sldId="322"/>
            <ac:picMk id="2050" creationId="{F2574910-7828-0A4F-A210-3415DE232C93}"/>
          </ac:picMkLst>
        </pc:picChg>
        <pc:picChg chg="add mod">
          <ac:chgData name="Alain Casali" userId="f798282a291849ef" providerId="LiveId" clId="{26621799-1D59-9B45-BD6F-E3AEE9578CF5}" dt="2021-10-04T15:01:59.027" v="1418" actId="1076"/>
          <ac:picMkLst>
            <pc:docMk/>
            <pc:sldMk cId="1843989004" sldId="322"/>
            <ac:picMk id="2052" creationId="{B9DE746D-59A9-6549-8403-6FA1BAD69BC4}"/>
          </ac:picMkLst>
        </pc:picChg>
      </pc:sldChg>
      <pc:sldChg chg="add del">
        <pc:chgData name="Alain Casali" userId="f798282a291849ef" providerId="LiveId" clId="{26621799-1D59-9B45-BD6F-E3AEE9578CF5}" dt="2021-10-04T15:20:25.836" v="1581" actId="2696"/>
        <pc:sldMkLst>
          <pc:docMk/>
          <pc:sldMk cId="541067491" sldId="323"/>
        </pc:sldMkLst>
      </pc:sldChg>
      <pc:sldChg chg="modSp add mod">
        <pc:chgData name="Alain Casali" userId="f798282a291849ef" providerId="LiveId" clId="{26621799-1D59-9B45-BD6F-E3AEE9578CF5}" dt="2021-10-05T08:25:30.283" v="1654" actId="20577"/>
        <pc:sldMkLst>
          <pc:docMk/>
          <pc:sldMk cId="3538616730" sldId="324"/>
        </pc:sldMkLst>
        <pc:spChg chg="mod">
          <ac:chgData name="Alain Casali" userId="f798282a291849ef" providerId="LiveId" clId="{26621799-1D59-9B45-BD6F-E3AEE9578CF5}" dt="2021-10-05T08:25:30.283" v="1654" actId="20577"/>
          <ac:spMkLst>
            <pc:docMk/>
            <pc:sldMk cId="3538616730" sldId="324"/>
            <ac:spMk id="2" creationId="{B154784F-4BA8-0046-8526-31CE8BD8B7DB}"/>
          </ac:spMkLst>
        </pc:spChg>
        <pc:spChg chg="mod">
          <ac:chgData name="Alain Casali" userId="f798282a291849ef" providerId="LiveId" clId="{26621799-1D59-9B45-BD6F-E3AEE9578CF5}" dt="2021-10-04T15:20:48.241" v="1591" actId="20577"/>
          <ac:spMkLst>
            <pc:docMk/>
            <pc:sldMk cId="3538616730" sldId="324"/>
            <ac:spMk id="19" creationId="{00000000-0000-0000-0000-000000000000}"/>
          </ac:spMkLst>
        </pc:spChg>
      </pc:sldChg>
      <pc:sldChg chg="modSp add mod">
        <pc:chgData name="Alain Casali" userId="f798282a291849ef" providerId="LiveId" clId="{26621799-1D59-9B45-BD6F-E3AEE9578CF5}" dt="2021-10-05T11:50:53.870" v="1810" actId="171"/>
        <pc:sldMkLst>
          <pc:docMk/>
          <pc:sldMk cId="878635353" sldId="325"/>
        </pc:sldMkLst>
        <pc:spChg chg="mod">
          <ac:chgData name="Alain Casali" userId="f798282a291849ef" providerId="LiveId" clId="{26621799-1D59-9B45-BD6F-E3AEE9578CF5}" dt="2021-10-05T11:50:53.870" v="1810" actId="171"/>
          <ac:spMkLst>
            <pc:docMk/>
            <pc:sldMk cId="878635353" sldId="325"/>
            <ac:spMk id="2" creationId="{00000000-0000-0000-0000-000000000000}"/>
          </ac:spMkLst>
        </pc:spChg>
        <pc:spChg chg="mod">
          <ac:chgData name="Alain Casali" userId="f798282a291849ef" providerId="LiveId" clId="{26621799-1D59-9B45-BD6F-E3AEE9578CF5}" dt="2021-10-05T11:50:42.340" v="1807" actId="171"/>
          <ac:spMkLst>
            <pc:docMk/>
            <pc:sldMk cId="878635353" sldId="325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F2DC9-E690-4847-8910-594026B935CA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D09C-F7A9-674A-A6CD-30480BA70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936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5D56F-89AF-BB41-94E7-50F44FEAFDCA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3233-3261-3549-9893-40883F1CB3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4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0F84-ED5E-7949-AA45-250A2416C974}" type="slidenum">
              <a:rPr lang="fr-FR"/>
              <a:pPr/>
              <a:t>39</a:t>
            </a:fld>
            <a:endParaRPr lang="fr-FR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C6-C7A1-B64F-9D48-6710238DFD9A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8379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2E7-958D-BC4A-88E9-7D56DB7355F8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4219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BE46-ED65-8B49-BD34-B2BBF038963E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36876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13F-50E0-3D4B-880A-A84CE2B83AAD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0266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69808CF-F197-3E41-8F32-DA7420A1C71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19518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69808CF-F197-3E41-8F32-DA7420A1C71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338059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69808CF-F197-3E41-8F32-DA7420A1C71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06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7DC5-F82D-B548-8046-32EC4CB6108B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2189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623-6C1A-FB4A-9ABC-0BBEE3FB153F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310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292E-AE88-FA4B-AD96-30530F6A4418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2407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7F28B26-74AB-964A-B697-6FF22C8B6062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0953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914400"/>
            <a:fld id="{469808CF-F197-3E41-8F32-DA7420A1C710}" type="datetime2">
              <a:rPr lang="fr-FR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t>lundi 4 octobre 2021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914400"/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 defTabSz="914400"/>
              <a:t>‹N°›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138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mubox.univ-amu.fr/s/mcM4sBDSXGAqRbo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assrooms.com/fr/courses/1894236-programmez-avec-le-langage-c/1897113-decouvrez-la-notion-de-programmation-orientee-objet-poo" TargetMode="External"/><Relationship Id="rId2" Type="http://schemas.openxmlformats.org/officeDocument/2006/relationships/hyperlink" Target="https://openclassrooms.com/fr/courses/1894236-programmez-avec-le-langage-c/1896212-manipulez-les-tableau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pc="199" dirty="0"/>
              <a:t>R1.01 - Initiation au </a:t>
            </a:r>
            <a:r>
              <a:rPr lang="fr-FR" spc="199" dirty="0" err="1"/>
              <a:t>développement</a:t>
            </a:r>
            <a:r>
              <a:rPr lang="fr-FR" spc="199" dirty="0"/>
              <a:t>  - Amphi#07</a:t>
            </a:r>
            <a:endParaRPr lang="en-US" spc="-1" dirty="0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A. Casali</a:t>
            </a:r>
          </a:p>
        </p:txBody>
      </p:sp>
    </p:spTree>
    <p:extLst>
      <p:ext uri="{BB962C8B-B14F-4D97-AF65-F5344CB8AC3E}">
        <p14:creationId xmlns:p14="http://schemas.microsoft.com/office/powerpoint/2010/main" val="160566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981200" y="3048000"/>
            <a:ext cx="6172200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762000" y="1263134"/>
            <a:ext cx="4810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Il y a plusieurs types de caractères "simples" :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066800" y="4096821"/>
            <a:ext cx="723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>
                <a:solidFill>
                  <a:srgbClr val="FF3300"/>
                </a:solidFill>
                <a:cs typeface="+mn-cs"/>
                <a:sym typeface="Wingdings" charset="0"/>
              </a:rPr>
              <a:t> </a:t>
            </a:r>
            <a:r>
              <a:rPr lang="fr-FR">
                <a:cs typeface="+mn-cs"/>
                <a:sym typeface="CommonBullets" charset="0"/>
              </a:rPr>
              <a:t> </a:t>
            </a:r>
            <a:r>
              <a:rPr lang="fr-FR">
                <a:cs typeface="+mn-cs"/>
                <a:sym typeface="Symbol" charset="0"/>
              </a:rPr>
              <a:t>codés sur 2 octets (16 bits) : code Unicode</a:t>
            </a:r>
            <a:r>
              <a:rPr lang="fr-FR">
                <a:cs typeface="+mn-cs"/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066800" y="1842571"/>
            <a:ext cx="571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3300"/>
                </a:solidFill>
                <a:cs typeface="+mn-cs"/>
                <a:sym typeface="Wingdings" charset="0"/>
              </a:rPr>
              <a:t></a:t>
            </a:r>
            <a:r>
              <a:rPr lang="fr-FR" dirty="0">
                <a:cs typeface="+mn-cs"/>
                <a:sym typeface="Wingdings" charset="0"/>
              </a:rPr>
              <a:t> </a:t>
            </a:r>
            <a:r>
              <a:rPr lang="fr-FR" dirty="0">
                <a:cs typeface="+mn-cs"/>
                <a:sym typeface="CommonBullets" charset="0"/>
              </a:rPr>
              <a:t> </a:t>
            </a:r>
            <a:r>
              <a:rPr lang="fr-FR" dirty="0">
                <a:cs typeface="+mn-cs"/>
                <a:sym typeface="Symbol" charset="0"/>
              </a:rPr>
              <a:t>codés (stockés) sur 1 octet = 8 bits  :  code ASCII </a:t>
            </a:r>
            <a:r>
              <a:rPr lang="fr-FR" dirty="0">
                <a:cs typeface="+mn-cs"/>
              </a:rPr>
              <a:t> </a:t>
            </a: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295400" y="2514600"/>
            <a:ext cx="898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8 bits =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4114800" y="2514600"/>
            <a:ext cx="30232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256 caractères au maximum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2209800" y="2514600"/>
            <a:ext cx="17483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2</a:t>
            </a:r>
            <a:r>
              <a:rPr lang="fr-FR" baseline="30000">
                <a:cs typeface="+mn-cs"/>
                <a:sym typeface="Symbol" charset="0"/>
              </a:rPr>
              <a:t>8</a:t>
            </a:r>
            <a:r>
              <a:rPr lang="fr-FR">
                <a:cs typeface="+mn-cs"/>
                <a:sym typeface="Symbol" charset="0"/>
              </a:rPr>
              <a:t> possibilités = </a:t>
            </a:r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1295400" y="4784725"/>
            <a:ext cx="1014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16 bits =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56100" y="4784725"/>
            <a:ext cx="3254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65536 caractères au maximum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374900" y="4784725"/>
            <a:ext cx="18253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2</a:t>
            </a:r>
            <a:r>
              <a:rPr lang="fr-FR" baseline="30000">
                <a:cs typeface="+mn-cs"/>
                <a:sym typeface="Symbol" charset="0"/>
              </a:rPr>
              <a:t>16</a:t>
            </a:r>
            <a:r>
              <a:rPr lang="fr-FR">
                <a:cs typeface="+mn-cs"/>
                <a:sym typeface="Symbol" charset="0"/>
              </a:rPr>
              <a:t> possibilités = </a:t>
            </a: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2057400" y="3048000"/>
            <a:ext cx="2419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128 caractères de base</a:t>
            </a:r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2070100" y="3489325"/>
            <a:ext cx="3357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128 caractères supplémentaires</a:t>
            </a:r>
          </a:p>
        </p:txBody>
      </p:sp>
      <p:sp>
        <p:nvSpPr>
          <p:cNvPr id="227342" name="Rectangle 14"/>
          <p:cNvSpPr>
            <a:spLocks noChangeArrowheads="1"/>
          </p:cNvSpPr>
          <p:nvPr/>
        </p:nvSpPr>
        <p:spPr bwMode="auto">
          <a:xfrm>
            <a:off x="5818188" y="3048000"/>
            <a:ext cx="21524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code ASCII de base </a:t>
            </a:r>
            <a:r>
              <a:rPr lang="fr-FR">
                <a:cs typeface="+mn-cs"/>
              </a:rPr>
              <a:t> </a:t>
            </a:r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5818188" y="3489325"/>
            <a:ext cx="21026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code ASCII étendu</a:t>
            </a:r>
            <a:endParaRPr lang="fr-FR">
              <a:cs typeface="+mn-cs"/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A. Les types caractères</a:t>
            </a:r>
          </a:p>
        </p:txBody>
      </p:sp>
    </p:spTree>
    <p:extLst>
      <p:ext uri="{BB962C8B-B14F-4D97-AF65-F5344CB8AC3E}">
        <p14:creationId xmlns:p14="http://schemas.microsoft.com/office/powerpoint/2010/main" val="5435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utoUpdateAnimBg="0"/>
      <p:bldP spid="227332" grpId="0" autoUpdateAnimBg="0"/>
      <p:bldP spid="227333" grpId="0" autoUpdateAnimBg="0"/>
      <p:bldP spid="227334" grpId="0" autoUpdateAnimBg="0"/>
      <p:bldP spid="227335" grpId="0" autoUpdateAnimBg="0"/>
      <p:bldP spid="227336" grpId="0" autoUpdateAnimBg="0"/>
      <p:bldP spid="227337" grpId="0" autoUpdateAnimBg="0"/>
      <p:bldP spid="227338" grpId="0" autoUpdateAnimBg="0"/>
      <p:bldP spid="227339" grpId="0" autoUpdateAnimBg="0"/>
      <p:bldP spid="227340" grpId="0" autoUpdateAnimBg="0"/>
      <p:bldP spid="227341" grpId="0" autoUpdateAnimBg="0"/>
      <p:bldP spid="227342" grpId="0" autoUpdateAnimBg="0"/>
      <p:bldP spid="2273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1165704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0000 0000</a:t>
            </a:r>
          </a:p>
          <a:p>
            <a:pPr>
              <a:defRPr/>
            </a:pPr>
            <a:r>
              <a:rPr lang="fr-FR" b="1">
                <a:cs typeface="+mn-cs"/>
              </a:rPr>
              <a:t>...</a:t>
            </a:r>
          </a:p>
          <a:p>
            <a:pPr>
              <a:defRPr/>
            </a:pPr>
            <a:r>
              <a:rPr lang="fr-FR" b="1">
                <a:cs typeface="+mn-cs"/>
              </a:rPr>
              <a:t>0000 1001</a:t>
            </a:r>
          </a:p>
          <a:p>
            <a:pPr>
              <a:defRPr/>
            </a:pPr>
            <a:r>
              <a:rPr lang="fr-FR" b="1">
                <a:cs typeface="+mn-cs"/>
              </a:rPr>
              <a:t>0000 1010</a:t>
            </a:r>
          </a:p>
          <a:p>
            <a:pPr>
              <a:defRPr/>
            </a:pPr>
            <a:r>
              <a:rPr lang="fr-FR" b="1">
                <a:cs typeface="+mn-cs"/>
              </a:rPr>
              <a:t>...</a:t>
            </a:r>
          </a:p>
          <a:p>
            <a:pPr>
              <a:defRPr/>
            </a:pPr>
            <a:r>
              <a:rPr lang="fr-FR" b="1">
                <a:cs typeface="+mn-cs"/>
              </a:rPr>
              <a:t>0001 1111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1550988" y="228600"/>
            <a:ext cx="898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binaire</a:t>
            </a: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2667000" y="228600"/>
            <a:ext cx="992188" cy="2211388"/>
            <a:chOff x="1680" y="144"/>
            <a:chExt cx="625" cy="1393"/>
          </a:xfrm>
        </p:grpSpPr>
        <p:sp>
          <p:nvSpPr>
            <p:cNvPr id="231433" name="Rectangle 9"/>
            <p:cNvSpPr>
              <a:spLocks noChangeArrowheads="1"/>
            </p:cNvSpPr>
            <p:nvPr/>
          </p:nvSpPr>
          <p:spPr bwMode="auto">
            <a:xfrm>
              <a:off x="1892" y="432"/>
              <a:ext cx="262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>
                  <a:cs typeface="+mn-cs"/>
                </a:rPr>
                <a:t>0</a:t>
              </a:r>
            </a:p>
            <a:p>
              <a:pPr algn="ctr">
                <a:defRPr/>
              </a:pPr>
              <a:r>
                <a:rPr lang="fr-FR" b="1">
                  <a:cs typeface="+mn-cs"/>
                </a:rPr>
                <a:t>...</a:t>
              </a:r>
            </a:p>
            <a:p>
              <a:pPr algn="ctr">
                <a:defRPr/>
              </a:pPr>
              <a:r>
                <a:rPr lang="fr-FR" b="1">
                  <a:cs typeface="+mn-cs"/>
                </a:rPr>
                <a:t>9</a:t>
              </a:r>
            </a:p>
            <a:p>
              <a:pPr algn="ctr">
                <a:defRPr/>
              </a:pPr>
              <a:r>
                <a:rPr lang="fr-FR" b="1">
                  <a:cs typeface="+mn-cs"/>
                </a:rPr>
                <a:t>10</a:t>
              </a:r>
            </a:p>
            <a:p>
              <a:pPr algn="ctr">
                <a:defRPr/>
              </a:pPr>
              <a:r>
                <a:rPr lang="fr-FR" b="1">
                  <a:cs typeface="+mn-cs"/>
                </a:rPr>
                <a:t>...</a:t>
              </a:r>
            </a:p>
            <a:p>
              <a:pPr algn="ctr">
                <a:defRPr/>
              </a:pPr>
              <a:r>
                <a:rPr lang="fr-FR" b="1">
                  <a:cs typeface="+mn-cs"/>
                </a:rPr>
                <a:t>31</a:t>
              </a:r>
            </a:p>
          </p:txBody>
        </p:sp>
        <p:sp>
          <p:nvSpPr>
            <p:cNvPr id="231434" name="Text Box 10"/>
            <p:cNvSpPr txBox="1">
              <a:spLocks noChangeArrowheads="1"/>
            </p:cNvSpPr>
            <p:nvPr/>
          </p:nvSpPr>
          <p:spPr bwMode="auto">
            <a:xfrm>
              <a:off x="1680" y="144"/>
              <a:ext cx="6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cs typeface="+mn-cs"/>
                </a:rPr>
                <a:t>décimal</a:t>
              </a:r>
            </a:p>
          </p:txBody>
        </p:sp>
      </p:grp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1219200" y="2955925"/>
            <a:ext cx="11657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0010 0000</a:t>
            </a:r>
          </a:p>
          <a:p>
            <a:pPr>
              <a:defRPr/>
            </a:pPr>
            <a:r>
              <a:rPr lang="fr-FR" b="1">
                <a:cs typeface="+mn-cs"/>
              </a:rPr>
              <a:t>0010 0001</a:t>
            </a:r>
          </a:p>
          <a:p>
            <a:pPr>
              <a:defRPr/>
            </a:pPr>
            <a:r>
              <a:rPr lang="fr-FR" b="1">
                <a:cs typeface="+mn-cs"/>
              </a:rPr>
              <a:t>0010 0010</a:t>
            </a: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3008526" y="2955925"/>
            <a:ext cx="4154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32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33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34</a:t>
            </a:r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3706340" y="2895600"/>
            <a:ext cx="7772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i="1">
                <a:cs typeface="+mn-cs"/>
              </a:rPr>
              <a:t>espace</a:t>
            </a:r>
            <a:endParaRPr lang="fr-FR">
              <a:cs typeface="+mn-cs"/>
            </a:endParaRPr>
          </a:p>
          <a:p>
            <a:pPr algn="ctr">
              <a:defRPr/>
            </a:pPr>
            <a:r>
              <a:rPr lang="fr-FR" b="1">
                <a:cs typeface="+mn-cs"/>
              </a:rPr>
              <a:t>'!'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'"'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1219200" y="4251325"/>
            <a:ext cx="11657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0011 0000</a:t>
            </a:r>
          </a:p>
          <a:p>
            <a:pPr>
              <a:defRPr/>
            </a:pPr>
            <a:r>
              <a:rPr lang="fr-FR" b="1">
                <a:cs typeface="+mn-cs"/>
              </a:rPr>
              <a:t>0011 0001</a:t>
            </a:r>
          </a:p>
          <a:p>
            <a:pPr>
              <a:defRPr/>
            </a:pPr>
            <a:r>
              <a:rPr lang="fr-FR" b="1">
                <a:cs typeface="+mn-cs"/>
              </a:rPr>
              <a:t>0011 0010</a:t>
            </a:r>
          </a:p>
          <a:p>
            <a:pPr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2" name="Rectangle 18"/>
          <p:cNvSpPr>
            <a:spLocks noChangeArrowheads="1"/>
          </p:cNvSpPr>
          <p:nvPr/>
        </p:nvSpPr>
        <p:spPr bwMode="auto">
          <a:xfrm>
            <a:off x="3008526" y="425132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48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49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50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3855198" y="4251325"/>
            <a:ext cx="4049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'0'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'1'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'2'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4918075" y="4251325"/>
            <a:ext cx="11657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0110 0001</a:t>
            </a:r>
          </a:p>
          <a:p>
            <a:pPr>
              <a:defRPr/>
            </a:pPr>
            <a:r>
              <a:rPr lang="fr-FR" b="1">
                <a:cs typeface="+mn-cs"/>
              </a:rPr>
              <a:t>0110 0010</a:t>
            </a:r>
          </a:p>
          <a:p>
            <a:pPr>
              <a:defRPr/>
            </a:pPr>
            <a:r>
              <a:rPr lang="fr-FR" b="1">
                <a:cs typeface="+mn-cs"/>
              </a:rPr>
              <a:t>0110 0011</a:t>
            </a:r>
          </a:p>
          <a:p>
            <a:pPr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6707401" y="425132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97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98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99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6" name="Rectangle 22"/>
          <p:cNvSpPr>
            <a:spLocks noChangeArrowheads="1"/>
          </p:cNvSpPr>
          <p:nvPr/>
        </p:nvSpPr>
        <p:spPr bwMode="auto">
          <a:xfrm>
            <a:off x="7541280" y="4251325"/>
            <a:ext cx="4304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'a'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'b'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'c'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7" name="Text Box 23"/>
          <p:cNvSpPr txBox="1">
            <a:spLocks noChangeArrowheads="1"/>
          </p:cNvSpPr>
          <p:nvPr/>
        </p:nvSpPr>
        <p:spPr bwMode="auto">
          <a:xfrm>
            <a:off x="4953000" y="2955925"/>
            <a:ext cx="11657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0100 0001</a:t>
            </a:r>
          </a:p>
          <a:p>
            <a:pPr>
              <a:defRPr/>
            </a:pPr>
            <a:r>
              <a:rPr lang="fr-FR" b="1">
                <a:cs typeface="+mn-cs"/>
              </a:rPr>
              <a:t>0100 0010</a:t>
            </a:r>
          </a:p>
          <a:p>
            <a:pPr>
              <a:defRPr/>
            </a:pPr>
            <a:r>
              <a:rPr lang="fr-FR" b="1">
                <a:cs typeface="+mn-cs"/>
              </a:rPr>
              <a:t>0100 0011</a:t>
            </a:r>
          </a:p>
          <a:p>
            <a:pPr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6742326" y="2971800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65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66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67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7556932" y="2955925"/>
            <a:ext cx="4690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>
                <a:cs typeface="+mn-cs"/>
              </a:rPr>
              <a:t>'A'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'B'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'C'</a:t>
            </a:r>
          </a:p>
          <a:p>
            <a:pPr algn="ctr">
              <a:defRPr/>
            </a:pPr>
            <a:r>
              <a:rPr lang="fr-FR" b="1">
                <a:cs typeface="+mn-cs"/>
              </a:rPr>
              <a:t>...</a:t>
            </a:r>
          </a:p>
        </p:txBody>
      </p:sp>
      <p:sp>
        <p:nvSpPr>
          <p:cNvPr id="231450" name="Rectangle 26"/>
          <p:cNvSpPr>
            <a:spLocks noChangeArrowheads="1"/>
          </p:cNvSpPr>
          <p:nvPr/>
        </p:nvSpPr>
        <p:spPr bwMode="auto">
          <a:xfrm>
            <a:off x="1828800" y="5867400"/>
            <a:ext cx="5601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pas de caractère accentué dans le code ASCII </a:t>
            </a:r>
            <a:r>
              <a:rPr lang="fr-FR" b="1">
                <a:solidFill>
                  <a:srgbClr val="FF3300"/>
                </a:solidFill>
                <a:cs typeface="+mn-cs"/>
              </a:rPr>
              <a:t>de base</a:t>
            </a:r>
            <a:endParaRPr lang="fr-FR">
              <a:cs typeface="+mn-cs"/>
            </a:endParaRPr>
          </a:p>
        </p:txBody>
      </p:sp>
      <p:grpSp>
        <p:nvGrpSpPr>
          <p:cNvPr id="231451" name="Group 27"/>
          <p:cNvGrpSpPr>
            <a:grpSpLocks/>
          </p:cNvGrpSpPr>
          <p:nvPr/>
        </p:nvGrpSpPr>
        <p:grpSpPr bwMode="auto">
          <a:xfrm>
            <a:off x="257176" y="2895600"/>
            <a:ext cx="8277225" cy="2667000"/>
            <a:chOff x="162" y="1824"/>
            <a:chExt cx="5214" cy="1680"/>
          </a:xfrm>
        </p:grpSpPr>
        <p:sp>
          <p:nvSpPr>
            <p:cNvPr id="231452" name="Text Box 28"/>
            <p:cNvSpPr txBox="1">
              <a:spLocks noChangeArrowheads="1"/>
            </p:cNvSpPr>
            <p:nvPr/>
          </p:nvSpPr>
          <p:spPr bwMode="auto">
            <a:xfrm rot="16200000">
              <a:off x="-222" y="2358"/>
              <a:ext cx="117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>
                  <a:cs typeface="+mn-cs"/>
                </a:rPr>
                <a:t>caractères ASCII</a:t>
              </a:r>
            </a:p>
            <a:p>
              <a:pPr algn="ctr">
                <a:defRPr/>
              </a:pPr>
              <a:r>
                <a:rPr lang="fr-FR" b="1">
                  <a:solidFill>
                    <a:srgbClr val="FF3300"/>
                  </a:solidFill>
                  <a:cs typeface="+mn-cs"/>
                </a:rPr>
                <a:t>éditables</a:t>
              </a:r>
            </a:p>
          </p:txBody>
        </p:sp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>
              <a:off x="720" y="1824"/>
              <a:ext cx="4656" cy="16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3581400" y="1295400"/>
            <a:ext cx="5171372" cy="1039257"/>
            <a:chOff x="3581400" y="1295400"/>
            <a:chExt cx="5171372" cy="1039257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3581400" y="1295400"/>
              <a:ext cx="29100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cs typeface="+mn-cs"/>
                </a:rPr>
                <a:t>caractère TAB (</a:t>
              </a:r>
              <a:r>
                <a:rPr lang="fr-FR" i="1" dirty="0" err="1">
                  <a:cs typeface="+mn-cs"/>
                </a:rPr>
                <a:t>TABulation</a:t>
              </a:r>
              <a:r>
                <a:rPr lang="fr-FR" dirty="0">
                  <a:cs typeface="+mn-cs"/>
                </a:rPr>
                <a:t>) 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8197850" y="1295400"/>
              <a:ext cx="4958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cs typeface="+mn-cs"/>
                </a:rPr>
                <a:t>'\t'</a:t>
              </a: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581400" y="1584325"/>
              <a:ext cx="42774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cs typeface="+mn-cs"/>
                </a:rPr>
                <a:t>caractère LF (</a:t>
              </a:r>
              <a:r>
                <a:rPr lang="fr-FR" i="1">
                  <a:cs typeface="+mn-cs"/>
                </a:rPr>
                <a:t>Line Feed</a:t>
              </a:r>
              <a:r>
                <a:rPr lang="fr-FR">
                  <a:cs typeface="+mn-cs"/>
                </a:rPr>
                <a:t>) </a:t>
              </a:r>
              <a:r>
                <a:rPr lang="fr-FR" b="1">
                  <a:cs typeface="+mn-cs"/>
                </a:rPr>
                <a:t>et </a:t>
              </a:r>
              <a:r>
                <a:rPr lang="fr-FR">
                  <a:cs typeface="+mn-cs"/>
                </a:rPr>
                <a:t>NL (</a:t>
              </a:r>
              <a:r>
                <a:rPr lang="fr-FR" i="1">
                  <a:cs typeface="+mn-cs"/>
                </a:rPr>
                <a:t>New Line</a:t>
              </a:r>
              <a:r>
                <a:rPr lang="fr-FR">
                  <a:cs typeface="+mn-cs"/>
                </a:rPr>
                <a:t>) </a:t>
              </a: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8197850" y="1584325"/>
              <a:ext cx="55492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>
                  <a:cs typeface="+mn-cs"/>
                </a:rPr>
                <a:t>'\n'</a:t>
              </a: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581400" y="1965325"/>
              <a:ext cx="32140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cs typeface="+mn-cs"/>
                </a:rPr>
                <a:t>caractère CR (</a:t>
              </a:r>
              <a:r>
                <a:rPr lang="fr-FR" i="1" dirty="0" err="1">
                  <a:cs typeface="+mn-cs"/>
                </a:rPr>
                <a:t>Carriage</a:t>
              </a:r>
              <a:r>
                <a:rPr lang="fr-FR" i="1" dirty="0">
                  <a:cs typeface="+mn-cs"/>
                </a:rPr>
                <a:t> Return</a:t>
              </a:r>
              <a:r>
                <a:rPr lang="fr-FR" dirty="0">
                  <a:cs typeface="+mn-cs"/>
                </a:rPr>
                <a:t>) 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8197850" y="1965325"/>
              <a:ext cx="5117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dirty="0">
                  <a:cs typeface="+mn-cs"/>
                </a:rPr>
                <a:t>'\r'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3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8" grpId="0" autoUpdateAnimBg="0"/>
      <p:bldP spid="231439" grpId="0" autoUpdateAnimBg="0"/>
      <p:bldP spid="231440" grpId="0" autoUpdateAnimBg="0"/>
      <p:bldP spid="231441" grpId="0" autoUpdateAnimBg="0"/>
      <p:bldP spid="231442" grpId="0" autoUpdateAnimBg="0"/>
      <p:bldP spid="231443" grpId="0" autoUpdateAnimBg="0"/>
      <p:bldP spid="231444" grpId="0" autoUpdateAnimBg="0"/>
      <p:bldP spid="231445" grpId="0" autoUpdateAnimBg="0"/>
      <p:bldP spid="231446" grpId="0" autoUpdateAnimBg="0"/>
      <p:bldP spid="231447" grpId="0" autoUpdateAnimBg="0"/>
      <p:bldP spid="231448" grpId="0" autoUpdateAnimBg="0"/>
      <p:bldP spid="231449" grpId="0" autoUpdateAnimBg="0"/>
      <p:bldP spid="23145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762000" y="1293296"/>
            <a:ext cx="5533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Nous n'utiliserons pour commencer que le type char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762000" y="363021"/>
            <a:ext cx="6003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Il y a trois  types de caractères "simples" codés sur 1 octet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8337763" y="2360096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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1389063" y="836613"/>
            <a:ext cx="820737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>
                <a:latin typeface="Courier New"/>
                <a:cs typeface="Courier New"/>
              </a:rPr>
              <a:t>char</a:t>
            </a: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5410200" y="8207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 err="1">
                <a:latin typeface="Courier New"/>
                <a:cs typeface="Courier New"/>
              </a:rPr>
              <a:t>signed</a:t>
            </a:r>
            <a:r>
              <a:rPr lang="fr-FR" sz="1800" dirty="0">
                <a:latin typeface="Courier New"/>
                <a:cs typeface="Courier New"/>
              </a:rPr>
              <a:t> char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2743200" y="820738"/>
            <a:ext cx="2344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 err="1">
                <a:latin typeface="Courier New"/>
                <a:cs typeface="Courier New"/>
              </a:rPr>
              <a:t>unsigned</a:t>
            </a:r>
            <a:r>
              <a:rPr lang="fr-FR" sz="1800" dirty="0">
                <a:latin typeface="Courier New"/>
                <a:cs typeface="Courier New"/>
              </a:rPr>
              <a:t> char </a:t>
            </a:r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1187450" y="1698625"/>
            <a:ext cx="3232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accent2"/>
                </a:solidFill>
                <a:latin typeface="Courier New"/>
                <a:cs typeface="Courier New"/>
              </a:rPr>
              <a:t>cout</a:t>
            </a:r>
            <a:r>
              <a:rPr lang="fr-FR" sz="1800" dirty="0">
                <a:latin typeface="Courier New"/>
                <a:cs typeface="Courier New"/>
              </a:rPr>
              <a:t> &lt;&lt; </a:t>
            </a:r>
            <a:r>
              <a:rPr lang="fr-FR" sz="1800" dirty="0" err="1">
                <a:solidFill>
                  <a:srgbClr val="297FD5"/>
                </a:solidFill>
                <a:latin typeface="Courier New"/>
                <a:cs typeface="Courier New"/>
              </a:rPr>
              <a:t>sizeof</a:t>
            </a:r>
            <a:r>
              <a:rPr lang="fr-FR" sz="1800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latin typeface="Courier New"/>
                <a:cs typeface="Courier New"/>
              </a:rPr>
              <a:t>(</a:t>
            </a:r>
            <a:r>
              <a:rPr lang="fr-FR" sz="1800" dirty="0">
                <a:solidFill>
                  <a:srgbClr val="297FD5"/>
                </a:solidFill>
                <a:latin typeface="Courier New"/>
                <a:cs typeface="Courier New"/>
              </a:rPr>
              <a:t>char</a:t>
            </a:r>
            <a:r>
              <a:rPr lang="fr-FR" sz="1800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4953000" y="16764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1</a:t>
            </a:r>
            <a:endParaRPr lang="fr-FR">
              <a:cs typeface="+mn-cs"/>
            </a:endParaRP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5334000" y="1655763"/>
            <a:ext cx="1582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octet de 8 bits</a:t>
            </a:r>
          </a:p>
        </p:txBody>
      </p:sp>
      <p:sp>
        <p:nvSpPr>
          <p:cNvPr id="9" name="Flèche à angle droit 8">
            <a:extLst>
              <a:ext uri="{FF2B5EF4-FFF2-40B4-BE49-F238E27FC236}">
                <a16:creationId xmlns:a16="http://schemas.microsoft.com/office/drawing/2014/main" id="{A5FF58F3-CD60-3B44-938D-79E7614AD89D}"/>
              </a:ext>
            </a:extLst>
          </p:cNvPr>
          <p:cNvSpPr/>
          <p:nvPr/>
        </p:nvSpPr>
        <p:spPr>
          <a:xfrm flipH="1">
            <a:off x="2803525" y="2033270"/>
            <a:ext cx="2121408" cy="26695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1FB65B-5062-3E45-ACEC-41CD1CF757D6}"/>
              </a:ext>
            </a:extLst>
          </p:cNvPr>
          <p:cNvSpPr txBox="1"/>
          <p:nvPr/>
        </p:nvSpPr>
        <p:spPr>
          <a:xfrm>
            <a:off x="5103041" y="2033270"/>
            <a:ext cx="305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d’octets pris par la structure de données. Ne pas confondre avec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.size()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0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  <p:bldP spid="229382" grpId="0" autoUpdateAnimBg="0"/>
      <p:bldP spid="229390" grpId="0" build="p" autoUpdateAnimBg="0"/>
      <p:bldP spid="229391" grpId="0" build="p" autoUpdateAnimBg="0" advAuto="0"/>
      <p:bldP spid="229392" grpId="0" build="p" autoUpdateAnimBg="0" advAuto="0"/>
      <p:bldP spid="229395" grpId="0" autoUpdateAnimBg="0"/>
      <p:bldP spid="229396" grpId="0" autoUpdateAnimBg="0"/>
      <p:bldP spid="2293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762000" y="1293296"/>
            <a:ext cx="5533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Nous n'utiliserons pour commencer que le type char</a:t>
            </a:r>
          </a:p>
        </p:txBody>
      </p:sp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762000" y="236009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En C++, les caractères, quel que soit leur type, sont des valeurs entières 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762000" y="363021"/>
            <a:ext cx="6003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Il y a trois  types de caractères "simples" codés sur 1 octet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066800" y="3274496"/>
            <a:ext cx="723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>
                <a:solidFill>
                  <a:srgbClr val="FF3300"/>
                </a:solidFill>
                <a:cs typeface="+mn-cs"/>
                <a:sym typeface="Wingdings" charset="0"/>
              </a:rPr>
              <a:t> </a:t>
            </a:r>
            <a:r>
              <a:rPr lang="fr-FR">
                <a:cs typeface="+mn-cs"/>
                <a:sym typeface="CommonBullets" charset="0"/>
              </a:rPr>
              <a:t> </a:t>
            </a:r>
            <a:r>
              <a:rPr lang="fr-FR">
                <a:cs typeface="+mn-cs"/>
                <a:sym typeface="Symbol" charset="0"/>
              </a:rPr>
              <a:t>on peut faire des opérations arithmétiques dessus</a:t>
            </a:r>
            <a:r>
              <a:rPr lang="fr-FR">
                <a:cs typeface="+mn-cs"/>
              </a:rPr>
              <a:t> 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066800" y="2817296"/>
            <a:ext cx="396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>
                <a:solidFill>
                  <a:srgbClr val="FF3300"/>
                </a:solidFill>
                <a:cs typeface="+mn-cs"/>
                <a:sym typeface="Wingdings" charset="0"/>
              </a:rPr>
              <a:t></a:t>
            </a:r>
            <a:r>
              <a:rPr lang="fr-FR">
                <a:cs typeface="+mn-cs"/>
                <a:sym typeface="Wingdings" charset="0"/>
              </a:rPr>
              <a:t> </a:t>
            </a:r>
            <a:r>
              <a:rPr lang="fr-FR">
                <a:cs typeface="+mn-cs"/>
                <a:sym typeface="CommonBullets" charset="0"/>
              </a:rPr>
              <a:t> </a:t>
            </a:r>
            <a:r>
              <a:rPr lang="fr-FR">
                <a:cs typeface="+mn-cs"/>
                <a:sym typeface="Symbol" charset="0"/>
              </a:rPr>
              <a:t>il existe une relation d'ordre</a:t>
            </a:r>
            <a:r>
              <a:rPr lang="fr-FR">
                <a:cs typeface="+mn-cs"/>
              </a:rPr>
              <a:t> 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8337763" y="2360096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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1236663" y="3886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>
                <a:latin typeface="Courier New"/>
                <a:cs typeface="Courier New"/>
              </a:rPr>
              <a:t>char </a:t>
            </a:r>
            <a:r>
              <a:rPr lang="fr-FR" sz="1800" b="1" dirty="0" err="1">
                <a:latin typeface="Courier New"/>
                <a:cs typeface="Courier New"/>
              </a:rPr>
              <a:t>carac</a:t>
            </a:r>
            <a:r>
              <a:rPr lang="fr-FR" sz="1800" dirty="0">
                <a:latin typeface="Courier New"/>
                <a:cs typeface="Courier New"/>
              </a:rPr>
              <a:t> = 'A';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1236663" y="5087938"/>
            <a:ext cx="373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sz="1800" dirty="0">
                <a:latin typeface="Courier New"/>
                <a:cs typeface="Courier New"/>
              </a:rPr>
              <a:t> &lt;&lt; </a:t>
            </a:r>
            <a:r>
              <a:rPr lang="fr-FR" sz="1800" b="1" dirty="0" err="1">
                <a:latin typeface="Courier New"/>
                <a:cs typeface="Courier New"/>
              </a:rPr>
              <a:t>carac</a:t>
            </a:r>
            <a:r>
              <a:rPr lang="fr-FR" sz="1800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2074863" y="4265096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carac</a:t>
            </a:r>
            <a:r>
              <a:rPr lang="fr-FR" dirty="0">
                <a:cs typeface="+mn-cs"/>
              </a:rPr>
              <a:t> "</a:t>
            </a:r>
            <a:r>
              <a:rPr lang="fr-FR" i="1" dirty="0">
                <a:cs typeface="+mn-cs"/>
              </a:rPr>
              <a:t>vaut" </a:t>
            </a:r>
            <a:r>
              <a:rPr lang="fr-FR" dirty="0">
                <a:cs typeface="+mn-cs"/>
              </a:rPr>
              <a:t> 65  (code ASCII de A)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5715000" y="5103296"/>
            <a:ext cx="2053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affichage de A  car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1617663" y="5498197"/>
            <a:ext cx="5508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l'injecteur  </a:t>
            </a:r>
            <a:r>
              <a:rPr lang="fr-FR" b="1">
                <a:solidFill>
                  <a:srgbClr val="FF3300"/>
                </a:solidFill>
                <a:cs typeface="+mn-cs"/>
              </a:rPr>
              <a:t>&lt;&lt;</a:t>
            </a:r>
            <a:r>
              <a:rPr lang="fr-FR">
                <a:cs typeface="+mn-cs"/>
              </a:rPr>
              <a:t>  </a:t>
            </a:r>
            <a:r>
              <a:rPr lang="fr-FR" i="1">
                <a:cs typeface="+mn-cs"/>
              </a:rPr>
              <a:t>"sait bien"</a:t>
            </a:r>
            <a:r>
              <a:rPr lang="fr-FR">
                <a:cs typeface="+mn-cs"/>
              </a:rPr>
              <a:t> que c'est le symbole  A  que</a:t>
            </a:r>
          </a:p>
          <a:p>
            <a:pPr>
              <a:defRPr/>
            </a:pPr>
            <a:r>
              <a:rPr lang="fr-FR">
                <a:cs typeface="+mn-cs"/>
              </a:rPr>
              <a:t>l'utilisateur veut voir apparaître !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1389063" y="836613"/>
            <a:ext cx="820737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>
                <a:latin typeface="Courier New"/>
                <a:cs typeface="Courier New"/>
              </a:rPr>
              <a:t>char</a:t>
            </a: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5410200" y="8207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 err="1">
                <a:latin typeface="Courier New"/>
                <a:cs typeface="Courier New"/>
              </a:rPr>
              <a:t>signed</a:t>
            </a:r>
            <a:r>
              <a:rPr lang="fr-FR" sz="1800" dirty="0">
                <a:latin typeface="Courier New"/>
                <a:cs typeface="Courier New"/>
              </a:rPr>
              <a:t> char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2743200" y="820738"/>
            <a:ext cx="2344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800" dirty="0" err="1">
                <a:latin typeface="Courier New"/>
                <a:cs typeface="Courier New"/>
              </a:rPr>
              <a:t>unsigned</a:t>
            </a:r>
            <a:r>
              <a:rPr lang="fr-FR" sz="1800" dirty="0">
                <a:latin typeface="Courier New"/>
                <a:cs typeface="Courier New"/>
              </a:rPr>
              <a:t> char </a:t>
            </a:r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1187450" y="1698625"/>
            <a:ext cx="3232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accent2"/>
                </a:solidFill>
                <a:latin typeface="Courier New"/>
                <a:cs typeface="Courier New"/>
              </a:rPr>
              <a:t>cout</a:t>
            </a:r>
            <a:r>
              <a:rPr lang="fr-FR" sz="1800" dirty="0">
                <a:latin typeface="Courier New"/>
                <a:cs typeface="Courier New"/>
              </a:rPr>
              <a:t> &lt;&lt; </a:t>
            </a:r>
            <a:r>
              <a:rPr lang="fr-FR" sz="1800" dirty="0" err="1">
                <a:solidFill>
                  <a:srgbClr val="297FD5"/>
                </a:solidFill>
                <a:latin typeface="Courier New"/>
                <a:cs typeface="Courier New"/>
              </a:rPr>
              <a:t>sizeof</a:t>
            </a:r>
            <a:r>
              <a:rPr lang="fr-FR" sz="1800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latin typeface="Courier New"/>
                <a:cs typeface="Courier New"/>
              </a:rPr>
              <a:t>(</a:t>
            </a:r>
            <a:r>
              <a:rPr lang="fr-FR" sz="1800" dirty="0">
                <a:solidFill>
                  <a:srgbClr val="297FD5"/>
                </a:solidFill>
                <a:latin typeface="Courier New"/>
                <a:cs typeface="Courier New"/>
              </a:rPr>
              <a:t>char</a:t>
            </a:r>
            <a:r>
              <a:rPr lang="fr-FR" sz="1800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4953000" y="16764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cs typeface="+mn-cs"/>
              </a:rPr>
              <a:t>1</a:t>
            </a:r>
            <a:endParaRPr lang="fr-FR">
              <a:cs typeface="+mn-cs"/>
            </a:endParaRP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5334000" y="1655763"/>
            <a:ext cx="1582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octet de 8 bits</a:t>
            </a:r>
          </a:p>
        </p:txBody>
      </p:sp>
    </p:spTree>
    <p:extLst>
      <p:ext uri="{BB962C8B-B14F-4D97-AF65-F5344CB8AC3E}">
        <p14:creationId xmlns:p14="http://schemas.microsoft.com/office/powerpoint/2010/main" val="25762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9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79" grpId="0" autoUpdateAnimBg="0"/>
      <p:bldP spid="229380" grpId="0" autoUpdateAnimBg="0"/>
      <p:bldP spid="229381" grpId="0" autoUpdateAnimBg="0"/>
      <p:bldP spid="229382" grpId="0" autoUpdateAnimBg="0"/>
      <p:bldP spid="229384" grpId="0" build="p" autoUpdateAnimBg="0"/>
      <p:bldP spid="229385" grpId="0" build="p" autoUpdateAnimBg="0"/>
      <p:bldP spid="229386" grpId="0" build="p" autoUpdateAnimBg="0"/>
      <p:bldP spid="229387" grpId="0" autoUpdateAnimBg="0"/>
      <p:bldP spid="229388" grpId="0" autoUpdateAnimBg="0"/>
      <p:bldP spid="229390" grpId="0" build="p" autoUpdateAnimBg="0"/>
      <p:bldP spid="229391" grpId="0" build="p" autoUpdateAnimBg="0" advAuto="0"/>
      <p:bldP spid="229392" grpId="0" build="p" autoUpdateAnimBg="0" advAuto="0"/>
      <p:bldP spid="229395" grpId="0" autoUpdateAnimBg="0"/>
      <p:bldP spid="229396" grpId="0" autoUpdateAnimBg="0"/>
      <p:bldP spid="2293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457200" y="2283897"/>
            <a:ext cx="267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+ 1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4724400" y="2254250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latin typeface="Times New Roman" charset="0"/>
                <a:cs typeface="+mn-cs"/>
              </a:rPr>
              <a:t>affichage de</a:t>
            </a:r>
            <a:r>
              <a:rPr lang="fr-FR">
                <a:cs typeface="+mn-cs"/>
              </a:rPr>
              <a:t> 66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57200" y="4036496"/>
            <a:ext cx="4340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const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char </a:t>
            </a:r>
            <a:r>
              <a:rPr lang="fr-FR" dirty="0" err="1">
                <a:latin typeface="Courier New"/>
                <a:cs typeface="Courier New"/>
              </a:rPr>
              <a:t>kShift</a:t>
            </a:r>
            <a:r>
              <a:rPr lang="fr-FR" dirty="0">
                <a:latin typeface="Courier New"/>
                <a:cs typeface="Courier New"/>
              </a:rPr>
              <a:t> = 'a' - 'A';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57200" y="4431397"/>
            <a:ext cx="3370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= 'C';</a:t>
            </a:r>
            <a:endParaRPr lang="fr-FR" b="1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+ </a:t>
            </a:r>
            <a:r>
              <a:rPr lang="fr-FR" dirty="0" err="1">
                <a:latin typeface="Courier New"/>
                <a:cs typeface="Courier New"/>
              </a:rPr>
              <a:t>kShift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4741863" y="5486400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latin typeface="Times New Roman" charset="0"/>
                <a:cs typeface="+mn-cs"/>
              </a:rPr>
              <a:t>affichage de</a:t>
            </a:r>
            <a:r>
              <a:rPr lang="fr-FR">
                <a:cs typeface="+mn-cs"/>
              </a:rPr>
              <a:t> c</a:t>
            </a:r>
          </a:p>
        </p:txBody>
      </p:sp>
      <p:sp>
        <p:nvSpPr>
          <p:cNvPr id="230407" name="AutoShape 7"/>
          <p:cNvSpPr>
            <a:spLocks/>
          </p:cNvSpPr>
          <p:nvPr/>
        </p:nvSpPr>
        <p:spPr bwMode="auto">
          <a:xfrm>
            <a:off x="4819650" y="2838450"/>
            <a:ext cx="1439863" cy="406400"/>
          </a:xfrm>
          <a:prstGeom prst="borderCallout2">
            <a:avLst>
              <a:gd name="adj1" fmla="val 28125"/>
              <a:gd name="adj2" fmla="val -5292"/>
              <a:gd name="adj3" fmla="val 28125"/>
              <a:gd name="adj4" fmla="val -64389"/>
              <a:gd name="adj5" fmla="val 301565"/>
              <a:gd name="adj6" fmla="val -944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</a:rPr>
              <a:t>97</a:t>
            </a:r>
          </a:p>
        </p:txBody>
      </p:sp>
      <p:sp>
        <p:nvSpPr>
          <p:cNvPr id="230408" name="AutoShape 8"/>
          <p:cNvSpPr>
            <a:spLocks/>
          </p:cNvSpPr>
          <p:nvPr/>
        </p:nvSpPr>
        <p:spPr bwMode="auto">
          <a:xfrm>
            <a:off x="4800600" y="3422650"/>
            <a:ext cx="1439863" cy="406400"/>
          </a:xfrm>
          <a:prstGeom prst="borderCallout2">
            <a:avLst>
              <a:gd name="adj1" fmla="val 28125"/>
              <a:gd name="adj2" fmla="val -5292"/>
              <a:gd name="adj3" fmla="val 28125"/>
              <a:gd name="adj4" fmla="val -21060"/>
              <a:gd name="adj5" fmla="val 158593"/>
              <a:gd name="adj6" fmla="val -374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dirty="0">
                <a:cs typeface="+mn-cs"/>
              </a:rPr>
              <a:t>65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57200" y="468997"/>
            <a:ext cx="2123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= 65;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4724400" y="685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latin typeface="Times New Roman" charset="0"/>
                <a:cs typeface="+mn-cs"/>
              </a:rPr>
              <a:t>affichage de</a:t>
            </a:r>
            <a:r>
              <a:rPr lang="fr-FR">
                <a:cs typeface="+mn-cs"/>
              </a:rPr>
              <a:t> A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457200" y="1383397"/>
            <a:ext cx="2123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= 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0x41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4724400" y="1584325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latin typeface="Times New Roman" charset="0"/>
                <a:cs typeface="+mn-cs"/>
              </a:rPr>
              <a:t>affichage de</a:t>
            </a:r>
            <a:r>
              <a:rPr lang="fr-FR">
                <a:cs typeface="+mn-cs"/>
              </a:rPr>
              <a:t> A</a:t>
            </a: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4724400" y="3108325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latin typeface="Times New Roman" charset="0"/>
                <a:cs typeface="+mn-cs"/>
              </a:rPr>
              <a:t>affichage de</a:t>
            </a:r>
            <a:r>
              <a:rPr lang="fr-FR">
                <a:cs typeface="+mn-cs"/>
              </a:rPr>
              <a:t> B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457200" y="2847072"/>
            <a:ext cx="2678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=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+ 1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4724400" y="4724400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latin typeface="Times New Roman" charset="0"/>
                <a:cs typeface="+mn-cs"/>
              </a:rPr>
              <a:t>affichage de</a:t>
            </a:r>
            <a:r>
              <a:rPr lang="fr-FR">
                <a:cs typeface="+mn-cs"/>
              </a:rPr>
              <a:t> 99</a:t>
            </a: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457200" y="5193397"/>
            <a:ext cx="33554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=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+ </a:t>
            </a:r>
            <a:r>
              <a:rPr lang="fr-FR" dirty="0" err="1">
                <a:latin typeface="Courier New"/>
                <a:cs typeface="Courier New"/>
              </a:rPr>
              <a:t>kShift</a:t>
            </a:r>
            <a:r>
              <a:rPr lang="fr-FR" dirty="0">
                <a:latin typeface="Courier New"/>
                <a:cs typeface="Courier New"/>
              </a:rPr>
              <a:t>;</a:t>
            </a:r>
            <a:endParaRPr lang="fr-FR" b="1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234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 autoUpdateAnimBg="0"/>
      <p:bldP spid="230403" grpId="0" build="p" autoUpdateAnimBg="0"/>
      <p:bldP spid="230404" grpId="0" autoUpdateAnimBg="0"/>
      <p:bldP spid="230405" grpId="0" autoUpdateAnimBg="0"/>
      <p:bldP spid="230406" grpId="0" autoUpdateAnimBg="0"/>
      <p:bldP spid="230407" grpId="0" animBg="1" autoUpdateAnimBg="0"/>
      <p:bldP spid="230408" grpId="0" animBg="1" autoUpdateAnimBg="0"/>
      <p:bldP spid="230409" grpId="0" autoUpdateAnimBg="0"/>
      <p:bldP spid="230410" grpId="0" autoUpdateAnimBg="0"/>
      <p:bldP spid="230411" grpId="0" autoUpdateAnimBg="0"/>
      <p:bldP spid="230412" grpId="0" autoUpdateAnimBg="0"/>
      <p:bldP spid="230413" grpId="0" build="p" autoUpdateAnimBg="0"/>
      <p:bldP spid="230414" grpId="0" autoUpdateAnimBg="0"/>
      <p:bldP spid="230415" grpId="0" build="p" autoUpdateAnimBg="0"/>
      <p:bldP spid="2304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1950082"/>
            <a:ext cx="2307767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73864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B. Transtypage</a:t>
            </a:r>
          </a:p>
        </p:txBody>
      </p:sp>
      <p:sp>
        <p:nvSpPr>
          <p:cNvPr id="5" name="Text Box 1050"/>
          <p:cNvSpPr txBox="1">
            <a:spLocks noChangeArrowheads="1"/>
          </p:cNvSpPr>
          <p:nvPr/>
        </p:nvSpPr>
        <p:spPr bwMode="auto">
          <a:xfrm>
            <a:off x="859744" y="1436461"/>
            <a:ext cx="1788671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B.1 Définition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9744" y="2017889"/>
            <a:ext cx="769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"</a:t>
            </a:r>
            <a:r>
              <a:rPr lang="fr-FR" i="1" dirty="0"/>
              <a:t>Conversion</a:t>
            </a:r>
            <a:r>
              <a:rPr lang="fr-FR" dirty="0"/>
              <a:t>" d’ une valeur d'un type (source) dans un autre (cible).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0966" y="3941307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</a:t>
            </a:r>
          </a:p>
        </p:txBody>
      </p:sp>
      <p:sp>
        <p:nvSpPr>
          <p:cNvPr id="9" name="Text Box 1050"/>
          <p:cNvSpPr txBox="1">
            <a:spLocks noChangeArrowheads="1"/>
          </p:cNvSpPr>
          <p:nvPr/>
        </p:nvSpPr>
        <p:spPr bwMode="auto">
          <a:xfrm>
            <a:off x="859744" y="2590750"/>
            <a:ext cx="1955859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B.2 Déclaration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9744" y="3132667"/>
            <a:ext cx="62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/>
                <a:cs typeface="Courier New"/>
              </a:rPr>
              <a:t>typeCible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valeurDuTypeSource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9744" y="4557889"/>
            <a:ext cx="673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/>
                <a:cs typeface="Courier New"/>
              </a:rPr>
              <a:t>carac</a:t>
            </a:r>
            <a:r>
              <a:rPr lang="fr-FR" dirty="0">
                <a:latin typeface="Courier New"/>
                <a:cs typeface="Courier New"/>
              </a:rPr>
              <a:t> = 'C';</a:t>
            </a:r>
          </a:p>
          <a:p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dirty="0" err="1">
                <a:latin typeface="Courier New"/>
                <a:cs typeface="Courier New"/>
              </a:rPr>
              <a:t>carac</a:t>
            </a:r>
            <a:r>
              <a:rPr lang="fr-FR" dirty="0">
                <a:latin typeface="Courier New"/>
                <a:cs typeface="Courier New"/>
              </a:rPr>
              <a:t> + </a:t>
            </a:r>
            <a:r>
              <a:rPr lang="fr-FR" dirty="0" err="1">
                <a:latin typeface="Courier New"/>
                <a:cs typeface="Courier New"/>
              </a:rPr>
              <a:t>kShift</a:t>
            </a:r>
            <a:r>
              <a:rPr lang="fr-FR" dirty="0">
                <a:latin typeface="Courier New"/>
                <a:cs typeface="Courier New"/>
              </a:rPr>
              <a:t>        &lt;&lt;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endl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     &lt;&lt;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int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  </a:t>
            </a:r>
            <a:r>
              <a:rPr lang="fr-FR" b="1" dirty="0">
                <a:latin typeface="Courier New"/>
                <a:cs typeface="Courier New"/>
              </a:rPr>
              <a:t>(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+ </a:t>
            </a:r>
            <a:r>
              <a:rPr lang="fr-FR" b="1" dirty="0" err="1">
                <a:latin typeface="Courier New"/>
                <a:cs typeface="Courier New"/>
              </a:rPr>
              <a:t>kShift</a:t>
            </a:r>
            <a:r>
              <a:rPr lang="fr-FR" b="1" dirty="0">
                <a:latin typeface="Courier New"/>
                <a:cs typeface="Courier New"/>
              </a:rPr>
              <a:t>) </a:t>
            </a:r>
            <a:r>
              <a:rPr lang="fr-FR" dirty="0">
                <a:latin typeface="Courier New"/>
                <a:cs typeface="Courier New"/>
              </a:rPr>
              <a:t>&lt;&lt;</a:t>
            </a:r>
            <a:r>
              <a:rPr lang="fr-FR" b="1" dirty="0">
                <a:latin typeface="Courier New"/>
                <a:cs typeface="Courier New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endl</a:t>
            </a:r>
            <a:endParaRPr lang="fr-FR" b="1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	  &lt;&lt;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char</a:t>
            </a:r>
            <a:r>
              <a:rPr lang="fr-FR" b="1" dirty="0">
                <a:latin typeface="Courier New"/>
                <a:cs typeface="Courier New"/>
              </a:rPr>
              <a:t> (</a:t>
            </a:r>
            <a:r>
              <a:rPr lang="fr-FR" b="1" dirty="0" err="1">
                <a:latin typeface="Courier New"/>
                <a:cs typeface="Courier New"/>
              </a:rPr>
              <a:t>carac</a:t>
            </a:r>
            <a:r>
              <a:rPr lang="fr-FR" b="1" dirty="0">
                <a:latin typeface="Courier New"/>
                <a:cs typeface="Courier New"/>
              </a:rPr>
              <a:t> + </a:t>
            </a:r>
            <a:r>
              <a:rPr lang="fr-FR" b="1" dirty="0" err="1">
                <a:latin typeface="Courier New"/>
                <a:cs typeface="Courier New"/>
              </a:rPr>
              <a:t>kShift</a:t>
            </a:r>
            <a:r>
              <a:rPr lang="fr-FR" b="1" dirty="0">
                <a:latin typeface="Courier New"/>
                <a:cs typeface="Courier New"/>
              </a:rPr>
              <a:t>) </a:t>
            </a:r>
            <a:r>
              <a:rPr lang="fr-FR" dirty="0">
                <a:latin typeface="Courier New"/>
                <a:cs typeface="Courier New"/>
              </a:rPr>
              <a:t>&lt;&lt;</a:t>
            </a:r>
            <a:r>
              <a:rPr lang="fr-FR" b="1" dirty="0">
                <a:latin typeface="Courier New"/>
                <a:cs typeface="Courier New"/>
              </a:rPr>
              <a:t> </a:t>
            </a:r>
            <a:r>
              <a:rPr lang="fr-FR" b="1" dirty="0" err="1">
                <a:solidFill>
                  <a:srgbClr val="297FD5"/>
                </a:solidFill>
                <a:latin typeface="Courier New"/>
                <a:cs typeface="Courier New"/>
              </a:rPr>
              <a:t>endl</a:t>
            </a:r>
            <a:r>
              <a:rPr lang="fr-FR" b="1" dirty="0">
                <a:latin typeface="Courier New"/>
                <a:cs typeface="Courier New"/>
              </a:rPr>
              <a:t>;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62889" y="4840111"/>
            <a:ext cx="747889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99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62889" y="5105400"/>
            <a:ext cx="747889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99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91111" y="5391329"/>
            <a:ext cx="747889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831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7520" y="385307"/>
            <a:ext cx="811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</a:t>
            </a:r>
            <a:r>
              <a:rPr lang="fr-FR" dirty="0"/>
              <a:t> Initialisation d’une string contenant toutes les minuscules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7520" y="1044222"/>
            <a:ext cx="68308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string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minusc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unsigned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&lt; 26;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+1)</a:t>
            </a:r>
          </a:p>
          <a:p>
            <a:r>
              <a:rPr lang="en-US" dirty="0">
                <a:latin typeface="Courier New"/>
                <a:cs typeface="Courier New"/>
              </a:rPr>
              <a:t>{</a:t>
            </a:r>
          </a:p>
          <a:p>
            <a:r>
              <a:rPr lang="ro-RO" dirty="0">
                <a:latin typeface="Courier New"/>
                <a:cs typeface="Courier New"/>
              </a:rPr>
              <a:t>	</a:t>
            </a:r>
            <a:r>
              <a:rPr lang="ro-RO" dirty="0" err="1">
                <a:latin typeface="Courier New"/>
                <a:cs typeface="Courier New"/>
              </a:rPr>
              <a:t>minusc</a:t>
            </a:r>
            <a:r>
              <a:rPr lang="ro-RO" dirty="0">
                <a:latin typeface="Courier New"/>
                <a:cs typeface="Courier New"/>
              </a:rPr>
              <a:t>  = </a:t>
            </a:r>
            <a:r>
              <a:rPr lang="ro-RO" dirty="0" err="1">
                <a:latin typeface="Courier New"/>
                <a:cs typeface="Courier New"/>
              </a:rPr>
              <a:t>minusc</a:t>
            </a:r>
            <a:r>
              <a:rPr lang="ro-RO" dirty="0">
                <a:latin typeface="Courier New"/>
                <a:cs typeface="Courier New"/>
              </a:rPr>
              <a:t> + </a:t>
            </a:r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char </a:t>
            </a:r>
            <a:r>
              <a:rPr lang="ro-RO" dirty="0">
                <a:latin typeface="Courier New"/>
                <a:cs typeface="Courier New"/>
              </a:rPr>
              <a:t>('a' + i);</a:t>
            </a:r>
          </a:p>
          <a:p>
            <a:r>
              <a:rPr lang="ro-RO" dirty="0">
                <a:latin typeface="Courier New"/>
                <a:cs typeface="Courier New"/>
              </a:rPr>
              <a:t>}</a:t>
            </a:r>
          </a:p>
          <a:p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ro-RO" dirty="0">
                <a:latin typeface="Courier New"/>
                <a:cs typeface="Courier New"/>
              </a:rPr>
              <a:t> &lt;&lt; </a:t>
            </a:r>
            <a:r>
              <a:rPr lang="ro-RO" dirty="0" err="1">
                <a:latin typeface="Courier New"/>
                <a:cs typeface="Courier New"/>
              </a:rPr>
              <a:t>minusc</a:t>
            </a:r>
            <a:r>
              <a:rPr lang="ro-RO" dirty="0">
                <a:latin typeface="Courier New"/>
                <a:cs typeface="Courier New"/>
              </a:rPr>
              <a:t> &lt;&lt; </a:t>
            </a:r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endl</a:t>
            </a:r>
            <a:r>
              <a:rPr lang="ro-RO" dirty="0">
                <a:latin typeface="Courier New"/>
                <a:cs typeface="Courier New"/>
              </a:rPr>
              <a:t>;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36438" y="2429217"/>
            <a:ext cx="352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urier New"/>
                <a:cs typeface="Courier New"/>
              </a:rPr>
              <a:t>abcdefg</a:t>
            </a:r>
            <a:r>
              <a:rPr lang="fr-FR" dirty="0">
                <a:latin typeface="Courier New"/>
                <a:cs typeface="Courier New"/>
              </a:rPr>
              <a:t>...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79333" y="3005667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Transtypage explicit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162778" y="2257778"/>
            <a:ext cx="564444" cy="747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77520" y="3656262"/>
            <a:ext cx="811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</a:t>
            </a:r>
            <a:r>
              <a:rPr lang="fr-FR" dirty="0"/>
              <a:t> Affichage des codes </a:t>
            </a:r>
            <a:r>
              <a:rPr lang="fr-FR" dirty="0" err="1"/>
              <a:t>ACSII</a:t>
            </a:r>
            <a:r>
              <a:rPr lang="fr-FR" dirty="0"/>
              <a:t> d’une string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7520" y="4904053"/>
            <a:ext cx="580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solidFill>
                  <a:schemeClr val="accent2"/>
                </a:solidFill>
                <a:latin typeface="Courier New"/>
                <a:cs typeface="Courier New"/>
              </a:rPr>
              <a:t>const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unsigned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&amp; </a:t>
            </a:r>
            <a:r>
              <a:rPr lang="fr-FR" dirty="0">
                <a:latin typeface="Courier New"/>
                <a:cs typeface="Courier New"/>
              </a:rPr>
              <a:t>val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: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minusc</a:t>
            </a:r>
            <a:r>
              <a:rPr lang="fr-FR" dirty="0">
                <a:latin typeface="Courier New"/>
                <a:cs typeface="Courier New"/>
              </a:rPr>
              <a:t>)</a:t>
            </a:r>
          </a:p>
          <a:p>
            <a:r>
              <a:rPr lang="fr-FR" dirty="0">
                <a:latin typeface="Courier New"/>
                <a:cs typeface="Courier New"/>
              </a:rPr>
              <a:t>{</a:t>
            </a:r>
          </a:p>
          <a:p>
            <a:r>
              <a:rPr lang="fr-FR" dirty="0"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val &lt;&lt; '/';</a:t>
            </a:r>
          </a:p>
          <a:p>
            <a:r>
              <a:rPr lang="fr-FR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36438" y="5531556"/>
            <a:ext cx="410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97/98/99/100/101/102/103/…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31733" y="4244623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Transtypage implicite</a:t>
            </a:r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2723444" y="4429289"/>
            <a:ext cx="1408289" cy="47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0"/>
          <p:cNvSpPr txBox="1">
            <a:spLocks noChangeArrowheads="1"/>
          </p:cNvSpPr>
          <p:nvPr/>
        </p:nvSpPr>
        <p:spPr bwMode="auto">
          <a:xfrm>
            <a:off x="859744" y="332972"/>
            <a:ext cx="4352974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B.3 Transtypage implicite impossible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59744" y="1241778"/>
            <a:ext cx="749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for (int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&lt; </a:t>
            </a:r>
            <a:r>
              <a:rPr lang="en-US" dirty="0" err="1">
                <a:latin typeface="Courier New"/>
                <a:cs typeface="Courier New"/>
              </a:rPr>
              <a:t>minusc.size</a:t>
            </a:r>
            <a:r>
              <a:rPr lang="en-US" dirty="0">
                <a:latin typeface="Courier New"/>
                <a:cs typeface="Courier New"/>
              </a:rPr>
              <a:t> ();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+ 1)</a:t>
            </a:r>
          </a:p>
          <a:p>
            <a:r>
              <a:rPr lang="en-US" dirty="0">
                <a:latin typeface="Courier New"/>
                <a:cs typeface="Courier New"/>
              </a:rPr>
              <a:t>{</a:t>
            </a:r>
          </a:p>
          <a:p>
            <a:r>
              <a:rPr lang="ro-RO" dirty="0">
                <a:latin typeface="Courier New"/>
                <a:cs typeface="Courier New"/>
              </a:rPr>
              <a:t>	cout &lt;&lt; </a:t>
            </a:r>
            <a:r>
              <a:rPr lang="ro-RO" dirty="0" err="1">
                <a:latin typeface="Courier New"/>
                <a:cs typeface="Courier New"/>
              </a:rPr>
              <a:t>minusc</a:t>
            </a:r>
            <a:r>
              <a:rPr lang="ro-RO" dirty="0">
                <a:latin typeface="Courier New"/>
                <a:cs typeface="Courier New"/>
              </a:rPr>
              <a:t> [i];</a:t>
            </a:r>
          </a:p>
          <a:p>
            <a:r>
              <a:rPr lang="ro-RO" dirty="0">
                <a:latin typeface="Courier New"/>
                <a:cs typeface="Courier New"/>
              </a:rPr>
              <a:t>}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9744" y="2794000"/>
            <a:ext cx="81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urier New"/>
                <a:cs typeface="Courier New"/>
              </a:rPr>
              <a:t>warning: </a:t>
            </a:r>
            <a:r>
              <a:rPr lang="fr-FR" dirty="0" err="1">
                <a:latin typeface="Courier New"/>
                <a:cs typeface="Courier New"/>
              </a:rPr>
              <a:t>comparison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between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signed</a:t>
            </a:r>
            <a:r>
              <a:rPr lang="fr-FR" dirty="0">
                <a:latin typeface="Courier New"/>
                <a:cs typeface="Courier New"/>
              </a:rPr>
              <a:t> and </a:t>
            </a:r>
            <a:r>
              <a:rPr lang="fr-FR" dirty="0" err="1">
                <a:latin typeface="Courier New"/>
                <a:cs typeface="Courier New"/>
              </a:rPr>
              <a:t>unsigned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integer</a:t>
            </a:r>
            <a:r>
              <a:rPr lang="fr-FR" dirty="0">
                <a:latin typeface="Courier New"/>
                <a:cs typeface="Courier New"/>
              </a:rPr>
              <a:t> expressions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273778" y="1651000"/>
            <a:ext cx="1848555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4882444" y="1651000"/>
            <a:ext cx="2215445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59744" y="3426558"/>
            <a:ext cx="667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Solution :</a:t>
            </a:r>
            <a:r>
              <a:rPr lang="fr-FR" dirty="0"/>
              <a:t> utiliser un transtypage explicit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9744" y="4151110"/>
            <a:ext cx="759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int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&lt; 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int 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minusc.</a:t>
            </a:r>
            <a:r>
              <a:rPr lang="en-US" dirty="0" err="1">
                <a:solidFill>
                  <a:srgbClr val="297FD5"/>
                </a:solidFill>
                <a:latin typeface="Courier New"/>
                <a:cs typeface="Courier New"/>
              </a:rPr>
              <a:t>size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 ()</a:t>
            </a:r>
            <a:r>
              <a:rPr lang="en-US" dirty="0">
                <a:latin typeface="Courier New"/>
                <a:cs typeface="Courier New"/>
              </a:rPr>
              <a:t>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+ 1)</a:t>
            </a:r>
          </a:p>
          <a:p>
            <a:r>
              <a:rPr lang="en-US" dirty="0">
                <a:latin typeface="Courier New"/>
                <a:cs typeface="Courier New"/>
              </a:rPr>
              <a:t>{</a:t>
            </a:r>
          </a:p>
          <a:p>
            <a:r>
              <a:rPr lang="ro-RO" dirty="0">
                <a:latin typeface="Courier New"/>
                <a:cs typeface="Courier New"/>
              </a:rPr>
              <a:t>	</a:t>
            </a:r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ro-RO" dirty="0">
                <a:latin typeface="Courier New"/>
                <a:cs typeface="Courier New"/>
              </a:rPr>
              <a:t> &lt;&lt; Minusc [i];</a:t>
            </a:r>
          </a:p>
          <a:p>
            <a:r>
              <a:rPr lang="ro-RO" dirty="0">
                <a:latin typeface="Courier New"/>
                <a:cs typeface="Courier New"/>
              </a:rPr>
              <a:t>}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9705" y="5489222"/>
            <a:ext cx="818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int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unsigned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) &lt; </a:t>
            </a:r>
            <a:r>
              <a:rPr lang="en-US" dirty="0" err="1">
                <a:latin typeface="Courier New"/>
                <a:cs typeface="Courier New"/>
              </a:rPr>
              <a:t>minusc.</a:t>
            </a:r>
            <a:r>
              <a:rPr lang="en-US" dirty="0" err="1">
                <a:solidFill>
                  <a:srgbClr val="297FD5"/>
                </a:solidFill>
                <a:latin typeface="Courier New"/>
                <a:cs typeface="Courier New"/>
              </a:rPr>
              <a:t>size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 ()</a:t>
            </a:r>
            <a:r>
              <a:rPr lang="en-US" dirty="0">
                <a:latin typeface="Courier New"/>
                <a:cs typeface="Courier New"/>
              </a:rPr>
              <a:t>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+ 1)</a:t>
            </a:r>
          </a:p>
          <a:p>
            <a:r>
              <a:rPr lang="en-US" dirty="0">
                <a:latin typeface="Courier New"/>
                <a:cs typeface="Courier New"/>
              </a:rPr>
              <a:t>{</a:t>
            </a:r>
          </a:p>
          <a:p>
            <a:r>
              <a:rPr lang="ro-RO" dirty="0">
                <a:latin typeface="Courier New"/>
                <a:cs typeface="Courier New"/>
              </a:rPr>
              <a:t>	</a:t>
            </a:r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ro-RO" dirty="0">
                <a:latin typeface="Courier New"/>
                <a:cs typeface="Courier New"/>
              </a:rPr>
              <a:t> &lt;&lt; Minusc [i];</a:t>
            </a:r>
          </a:p>
          <a:p>
            <a:r>
              <a:rPr lang="ro-RO" dirty="0">
                <a:latin typeface="Courier New"/>
                <a:cs typeface="Courier New"/>
              </a:rPr>
              <a:t>}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8778" y="5164667"/>
            <a:ext cx="76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51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9222" y="423333"/>
            <a:ext cx="766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Ou encore mieux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222" y="1030111"/>
            <a:ext cx="783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 err="1">
                <a:solidFill>
                  <a:srgbClr val="297FD5"/>
                </a:solidFill>
                <a:latin typeface="Courier New"/>
                <a:cs typeface="Courier New"/>
              </a:rPr>
              <a:t>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&lt; </a:t>
            </a:r>
            <a:r>
              <a:rPr lang="en-US" dirty="0" err="1">
                <a:latin typeface="Courier New"/>
                <a:cs typeface="Courier New"/>
              </a:rPr>
              <a:t>minusc.</a:t>
            </a:r>
            <a:r>
              <a:rPr lang="en-US" dirty="0" err="1">
                <a:solidFill>
                  <a:srgbClr val="297FD5"/>
                </a:solidFill>
                <a:latin typeface="Courier New"/>
                <a:cs typeface="Courier New"/>
              </a:rPr>
              <a:t>size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 ()</a:t>
            </a:r>
            <a:r>
              <a:rPr lang="en-US" dirty="0">
                <a:latin typeface="Courier New"/>
                <a:cs typeface="Courier New"/>
              </a:rPr>
              <a:t>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+ 1)</a:t>
            </a:r>
          </a:p>
          <a:p>
            <a:r>
              <a:rPr lang="en-US" dirty="0">
                <a:latin typeface="Courier New"/>
                <a:cs typeface="Courier New"/>
              </a:rPr>
              <a:t>{</a:t>
            </a:r>
          </a:p>
          <a:p>
            <a:r>
              <a:rPr lang="ro-RO" dirty="0">
                <a:latin typeface="Courier New"/>
                <a:cs typeface="Courier New"/>
              </a:rPr>
              <a:t>	</a:t>
            </a:r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ro-RO" dirty="0">
                <a:latin typeface="Courier New"/>
                <a:cs typeface="Courier New"/>
              </a:rPr>
              <a:t> &lt;&lt; </a:t>
            </a:r>
            <a:r>
              <a:rPr lang="ro-RO" dirty="0" err="1">
                <a:latin typeface="Courier New"/>
                <a:cs typeface="Courier New"/>
              </a:rPr>
              <a:t>minusc</a:t>
            </a:r>
            <a:r>
              <a:rPr lang="ro-RO" dirty="0">
                <a:latin typeface="Courier New"/>
                <a:cs typeface="Courier New"/>
              </a:rPr>
              <a:t> [i];</a:t>
            </a:r>
          </a:p>
          <a:p>
            <a:r>
              <a:rPr lang="ro-RO" dirty="0">
                <a:latin typeface="Courier New"/>
                <a:cs typeface="Courier New"/>
              </a:rPr>
              <a:t>}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17890" y="3005667"/>
            <a:ext cx="62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s’embêter à faire des transtypages.</a:t>
            </a: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5" y="2640950"/>
            <a:ext cx="1331507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1449515"/>
            <a:ext cx="2307767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444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Divers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37312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2553952"/>
            <a:ext cx="5496459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11462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14382" y="150586"/>
            <a:ext cx="8151061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C. Bloc à unique instruction</a:t>
            </a:r>
          </a:p>
        </p:txBody>
      </p:sp>
      <p:sp>
        <p:nvSpPr>
          <p:cNvPr id="3" name="Text Box 1050"/>
          <p:cNvSpPr txBox="1">
            <a:spLocks noChangeArrowheads="1"/>
          </p:cNvSpPr>
          <p:nvPr/>
        </p:nvSpPr>
        <p:spPr bwMode="auto">
          <a:xfrm>
            <a:off x="859744" y="1436461"/>
            <a:ext cx="1257300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C.1 Règle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9744" y="2003778"/>
            <a:ext cx="805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Lorsqu’un bloc contient une unique instruction</a:t>
            </a:r>
            <a:r>
              <a:rPr lang="fr-FR"/>
              <a:t>, les </a:t>
            </a:r>
            <a:r>
              <a:rPr lang="fr-FR" dirty="0"/>
              <a:t>accolades </a:t>
            </a:r>
            <a:r>
              <a:rPr lang="fr-FR" dirty="0">
                <a:latin typeface="Courier New"/>
                <a:cs typeface="Courier New"/>
              </a:rPr>
              <a:t>{}</a:t>
            </a:r>
            <a:r>
              <a:rPr lang="fr-FR" dirty="0"/>
              <a:t> l’entourant sont superflues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9744" y="3033889"/>
            <a:ext cx="726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(dans un bloc alternatif)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2998" y="3403221"/>
            <a:ext cx="6873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  <a:latin typeface="Courier New"/>
                <a:cs typeface="Courier New"/>
              </a:rPr>
              <a:t>int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i;</a:t>
            </a:r>
          </a:p>
          <a:p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cin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&gt;&gt; i;</a:t>
            </a:r>
          </a:p>
          <a:p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if</a:t>
            </a:r>
            <a:r>
              <a:rPr lang="fr-FR" dirty="0">
                <a:latin typeface="Courier New"/>
                <a:cs typeface="Courier New"/>
              </a:rPr>
              <a:t> ((i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%</a:t>
            </a:r>
            <a:r>
              <a:rPr lang="fr-FR" dirty="0">
                <a:latin typeface="Courier New"/>
                <a:cs typeface="Courier New"/>
              </a:rPr>
              <a:t> 2)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==</a:t>
            </a:r>
            <a:r>
              <a:rPr lang="fr-FR" dirty="0">
                <a:latin typeface="Courier New"/>
                <a:cs typeface="Courier New"/>
              </a:rPr>
              <a:t> 0)</a:t>
            </a:r>
          </a:p>
          <a:p>
            <a:r>
              <a:rPr lang="fr-FR" dirty="0">
                <a:latin typeface="Courier New"/>
                <a:cs typeface="Courier New"/>
              </a:rPr>
              <a:t>{</a:t>
            </a:r>
          </a:p>
          <a:p>
            <a:r>
              <a:rPr lang="fr-FR" dirty="0"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"le chiffre" </a:t>
            </a:r>
          </a:p>
          <a:p>
            <a:r>
              <a:rPr lang="fr-FR" dirty="0">
                <a:latin typeface="Courier New"/>
                <a:cs typeface="Courier New"/>
              </a:rPr>
              <a:t>        &lt;&lt; " est pair";</a:t>
            </a:r>
          </a:p>
          <a:p>
            <a:r>
              <a:rPr lang="fr-FR" dirty="0">
                <a:latin typeface="Courier New"/>
                <a:cs typeface="Courier New"/>
              </a:rPr>
              <a:t>}</a:t>
            </a:r>
          </a:p>
          <a:p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else</a:t>
            </a:r>
            <a:endParaRPr lang="fr-FR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{</a:t>
            </a:r>
          </a:p>
          <a:p>
            <a:r>
              <a:rPr lang="fr-FR" dirty="0"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"le chiffre" </a:t>
            </a:r>
          </a:p>
          <a:p>
            <a:r>
              <a:rPr lang="fr-FR" dirty="0">
                <a:latin typeface="Courier New"/>
                <a:cs typeface="Courier New"/>
              </a:rPr>
              <a:t>        &lt;&lt;  " est impair";</a:t>
            </a:r>
          </a:p>
          <a:p>
            <a:r>
              <a:rPr lang="fr-FR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21821" y="3419028"/>
            <a:ext cx="68731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  <a:latin typeface="Courier New"/>
                <a:cs typeface="Courier New"/>
              </a:rPr>
              <a:t>int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i;</a:t>
            </a:r>
          </a:p>
          <a:p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cin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&gt;&gt; i;</a:t>
            </a:r>
          </a:p>
          <a:p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if</a:t>
            </a:r>
            <a:r>
              <a:rPr lang="fr-FR" dirty="0">
                <a:latin typeface="Courier New"/>
                <a:cs typeface="Courier New"/>
              </a:rPr>
              <a:t> ((i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%</a:t>
            </a:r>
            <a:r>
              <a:rPr lang="fr-FR" dirty="0">
                <a:latin typeface="Courier New"/>
                <a:cs typeface="Courier New"/>
              </a:rPr>
              <a:t> 2)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==</a:t>
            </a:r>
            <a:r>
              <a:rPr lang="fr-FR" dirty="0">
                <a:latin typeface="Courier New"/>
                <a:cs typeface="Courier New"/>
              </a:rPr>
              <a:t> 0)</a:t>
            </a:r>
          </a:p>
          <a:p>
            <a:r>
              <a:rPr lang="fr-FR" dirty="0"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"le chiffre est pair";</a:t>
            </a:r>
          </a:p>
          <a:p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else</a:t>
            </a:r>
            <a:endParaRPr lang="fr-FR" dirty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"le chiffre est impair";</a:t>
            </a:r>
          </a:p>
        </p:txBody>
      </p:sp>
    </p:spTree>
    <p:extLst>
      <p:ext uri="{BB962C8B-B14F-4D97-AF65-F5344CB8AC3E}">
        <p14:creationId xmlns:p14="http://schemas.microsoft.com/office/powerpoint/2010/main" val="1251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1622" y="2544339"/>
            <a:ext cx="728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unsigned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&lt; 42;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+ 1)</a:t>
            </a:r>
          </a:p>
          <a:p>
            <a:r>
              <a:rPr lang="ro-RO" dirty="0">
                <a:latin typeface="Courier New"/>
                <a:cs typeface="Courier New"/>
              </a:rPr>
              <a:t>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if</a:t>
            </a:r>
            <a:r>
              <a:rPr lang="fr-FR" dirty="0">
                <a:latin typeface="Courier New"/>
                <a:cs typeface="Courier New"/>
              </a:rPr>
              <a:t> (rand (0, 2)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==</a:t>
            </a:r>
            <a:r>
              <a:rPr lang="fr-FR" dirty="0">
                <a:latin typeface="Courier New"/>
                <a:cs typeface="Courier New"/>
              </a:rPr>
              <a:t> 0)</a:t>
            </a:r>
          </a:p>
          <a:p>
            <a:r>
              <a:rPr lang="fr-FR" dirty="0">
                <a:latin typeface="Courier New"/>
                <a:cs typeface="Courier New"/>
              </a:rPr>
              <a:t>	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"le chiffre est pair";</a:t>
            </a:r>
          </a:p>
          <a:p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	</a:t>
            </a:r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else</a:t>
            </a:r>
            <a:endParaRPr lang="fr-FR" dirty="0">
              <a:latin typeface="Courier New"/>
              <a:cs typeface="Courier New"/>
            </a:endParaRPr>
          </a:p>
          <a:p>
            <a:r>
              <a:rPr lang="fr-FR" dirty="0">
                <a:latin typeface="Courier New"/>
                <a:cs typeface="Courier New"/>
              </a:rPr>
              <a:t>		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"le chiffre est impair";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4632" y="268111"/>
            <a:ext cx="726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(dans un bloc répétitif) :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222" y="860777"/>
            <a:ext cx="728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for</a:t>
            </a:r>
            <a:r>
              <a:rPr lang="en-US" dirty="0">
                <a:latin typeface="Courier New"/>
                <a:cs typeface="Courier New"/>
              </a:rPr>
              <a:t> (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unsigned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(0);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&lt; </a:t>
            </a:r>
            <a:r>
              <a:rPr lang="en-US" dirty="0" err="1">
                <a:latin typeface="Courier New"/>
                <a:cs typeface="Courier New"/>
              </a:rPr>
              <a:t>minusc.</a:t>
            </a:r>
            <a:r>
              <a:rPr lang="en-US" dirty="0" err="1">
                <a:solidFill>
                  <a:srgbClr val="297FD5"/>
                </a:solidFill>
                <a:latin typeface="Courier New"/>
                <a:cs typeface="Courier New"/>
              </a:rPr>
              <a:t>size</a:t>
            </a:r>
            <a:r>
              <a:rPr lang="en-US" dirty="0">
                <a:solidFill>
                  <a:srgbClr val="297FD5"/>
                </a:solidFill>
                <a:latin typeface="Courier New"/>
                <a:cs typeface="Courier New"/>
              </a:rPr>
              <a:t> ()</a:t>
            </a:r>
            <a:r>
              <a:rPr lang="en-US" dirty="0">
                <a:latin typeface="Courier New"/>
                <a:cs typeface="Courier New"/>
              </a:rPr>
              <a:t>;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+ 1)</a:t>
            </a:r>
          </a:p>
          <a:p>
            <a:r>
              <a:rPr lang="ro-RO" dirty="0">
                <a:latin typeface="Courier New"/>
                <a:cs typeface="Courier New"/>
              </a:rPr>
              <a:t>	</a:t>
            </a:r>
            <a:r>
              <a:rPr lang="ro-RO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ro-RO" dirty="0">
                <a:latin typeface="Courier New"/>
                <a:cs typeface="Courier New"/>
              </a:rPr>
              <a:t> &lt;&lt; </a:t>
            </a:r>
            <a:r>
              <a:rPr lang="ro-RO" dirty="0" err="1">
                <a:latin typeface="Courier New"/>
                <a:cs typeface="Courier New"/>
              </a:rPr>
              <a:t>minusc</a:t>
            </a:r>
            <a:r>
              <a:rPr lang="ro-RO" dirty="0">
                <a:latin typeface="Courier New"/>
                <a:cs typeface="Courier New"/>
              </a:rPr>
              <a:t> [i];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1622" y="1845733"/>
            <a:ext cx="726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(bloc alternatif dans un bloc répétitif)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9333" y="3658377"/>
            <a:ext cx="4557890" cy="3491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64734" y="3132667"/>
            <a:ext cx="4557890" cy="3217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145877" y="3454407"/>
            <a:ext cx="613128" cy="370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145877" y="3255634"/>
            <a:ext cx="613128" cy="19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759004" y="2963649"/>
            <a:ext cx="227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Vu comme une unique instruction par le schéma alternatif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7282" y="2919852"/>
            <a:ext cx="5138595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992684" y="4467372"/>
            <a:ext cx="630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Vu comme une unique instruction par le schéma répétitif</a:t>
            </a:r>
          </a:p>
        </p:txBody>
      </p:sp>
    </p:spTree>
    <p:extLst>
      <p:ext uri="{BB962C8B-B14F-4D97-AF65-F5344CB8AC3E}">
        <p14:creationId xmlns:p14="http://schemas.microsoft.com/office/powerpoint/2010/main" val="1251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 animBg="1"/>
      <p:bldP spid="8" grpId="0" animBg="1"/>
      <p:bldP spid="15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3084005"/>
            <a:ext cx="5542179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13061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14382" y="150586"/>
            <a:ext cx="8475617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D. Opérateurs mathématique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43000" y="1445696"/>
            <a:ext cx="42018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143000" y="2039421"/>
            <a:ext cx="1824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  <a:sym typeface="Symbol" charset="0"/>
              </a:rPr>
              <a:t>peut être écrite :</a:t>
            </a:r>
            <a:endParaRPr lang="fr-FR" dirty="0">
              <a:cs typeface="+mn-cs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143000" y="2649021"/>
            <a:ext cx="3786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43000" y="3106221"/>
            <a:ext cx="2332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  <a:sym typeface="Symbol" charset="0"/>
              </a:rPr>
              <a:t>ou plus simplement :</a:t>
            </a:r>
            <a:endParaRPr lang="fr-FR" dirty="0">
              <a:cs typeface="+mn-cs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143000" y="3715821"/>
            <a:ext cx="3509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43000" y="4325421"/>
            <a:ext cx="1191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u="sng" dirty="0">
                <a:cs typeface="+mn-cs"/>
                <a:sym typeface="Symbol" charset="0"/>
              </a:rPr>
              <a:t>Exemple :</a:t>
            </a:r>
            <a:endParaRPr lang="fr-FR" u="sng" dirty="0">
              <a:cs typeface="+mn-cs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143000" y="4914424"/>
            <a:ext cx="58368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int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= 25;</a:t>
            </a:r>
          </a:p>
          <a:p>
            <a:pPr>
              <a:defRPr/>
            </a:pPr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int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cin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&gt;&gt;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// ...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* 2; // ou i = i + (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* 2); </a:t>
            </a:r>
          </a:p>
        </p:txBody>
      </p:sp>
    </p:spTree>
    <p:extLst>
      <p:ext uri="{BB962C8B-B14F-4D97-AF65-F5344CB8AC3E}">
        <p14:creationId xmlns:p14="http://schemas.microsoft.com/office/powerpoint/2010/main" val="1251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320366" y="424934"/>
            <a:ext cx="46032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+mn-cs"/>
                <a:sym typeface="Symbol" charset="0"/>
              </a:rPr>
              <a:t>existe aussi pour autres opérateurs binaires</a:t>
            </a:r>
            <a:endParaRPr lang="fr-FR" dirty="0">
              <a:cs typeface="+mn-cs"/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1143000" y="1690171"/>
            <a:ext cx="42018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143000" y="2071171"/>
            <a:ext cx="1824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peut être écrite :</a:t>
            </a:r>
            <a:endParaRPr lang="fr-FR">
              <a:cs typeface="+mn-cs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1143000" y="2604571"/>
            <a:ext cx="3786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-=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31430" name="AutoShape 6"/>
          <p:cNvSpPr>
            <a:spLocks/>
          </p:cNvSpPr>
          <p:nvPr/>
        </p:nvSpPr>
        <p:spPr bwMode="auto">
          <a:xfrm>
            <a:off x="6995321" y="1237734"/>
            <a:ext cx="1601783" cy="369332"/>
          </a:xfrm>
          <a:prstGeom prst="callout2">
            <a:avLst>
              <a:gd name="adj1" fmla="val 28125"/>
              <a:gd name="adj2" fmla="val -4847"/>
              <a:gd name="adj3" fmla="val 28125"/>
              <a:gd name="adj4" fmla="val -27477"/>
              <a:gd name="adj5" fmla="val -119921"/>
              <a:gd name="adj6" fmla="val -5111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</a:rPr>
              <a:t>arithmétiques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1143000" y="3350696"/>
            <a:ext cx="42018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143000" y="3731696"/>
            <a:ext cx="1824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peut être écrite :</a:t>
            </a:r>
            <a:endParaRPr lang="fr-FR">
              <a:cs typeface="+mn-cs"/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1143000" y="4265096"/>
            <a:ext cx="3786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/=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i="1" dirty="0" err="1">
                <a:latin typeface="Courier New"/>
                <a:cs typeface="Courier New"/>
              </a:rPr>
              <a:t>expression_entiere</a:t>
            </a:r>
            <a:r>
              <a:rPr lang="fr-FR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3397080" y="5027096"/>
            <a:ext cx="25197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*=, %= </a:t>
            </a:r>
            <a:r>
              <a:rPr lang="fr-FR" dirty="0">
                <a:cs typeface="+mn-cs"/>
                <a:sym typeface="Symbol" charset="0"/>
              </a:rPr>
              <a:t>existent aussi</a:t>
            </a:r>
            <a:r>
              <a:rPr lang="fr-FR" b="1" dirty="0">
                <a:solidFill>
                  <a:srgbClr val="FF33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build="p" autoUpdateAnimBg="0"/>
      <p:bldP spid="231431" grpId="0" autoUpdateAnimBg="0"/>
      <p:bldP spid="231432" grpId="0" autoUpdateAnimBg="0"/>
      <p:bldP spid="231433" grpId="0" build="p" autoUpdateAnimBg="0"/>
      <p:bldP spid="23143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276600" y="394771"/>
            <a:ext cx="1450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Courier New"/>
                <a:sym typeface="Symbol" charset="0"/>
              </a:rPr>
              <a:t>Exemples</a:t>
            </a:r>
            <a:r>
              <a:rPr lang="fr-FR" dirty="0">
                <a:latin typeface="Courier New"/>
                <a:cs typeface="Courier New"/>
                <a:sym typeface="Symbol" charset="0"/>
              </a:rPr>
              <a:t> :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5380038" y="3934896"/>
            <a:ext cx="2816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</a:t>
            </a:r>
            <a:r>
              <a:rPr lang="fr-FR" dirty="0">
                <a:latin typeface="Courier New"/>
                <a:cs typeface="Courier New"/>
              </a:rPr>
              <a:t> 1);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09600" y="1004371"/>
            <a:ext cx="1563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3817042" y="1004372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410200" y="1004371"/>
            <a:ext cx="19854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609600" y="2223571"/>
            <a:ext cx="15698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95313" y="3947596"/>
            <a:ext cx="2123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</a:t>
            </a:r>
            <a:r>
              <a:rPr lang="fr-FR" dirty="0">
                <a:latin typeface="Courier New"/>
                <a:cs typeface="Courier New"/>
              </a:rPr>
              <a:t> 1;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609600" y="1613971"/>
            <a:ext cx="127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Courier New"/>
                <a:sym typeface="Symbol" charset="0"/>
              </a:rPr>
              <a:t>De même :</a:t>
            </a:r>
            <a:endParaRPr lang="fr-FR" dirty="0">
              <a:cs typeface="Courier New"/>
            </a:endParaRP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5410200" y="2223571"/>
            <a:ext cx="19854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395913" y="4480996"/>
            <a:ext cx="2539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=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</a:t>
            </a:r>
            <a:r>
              <a:rPr lang="fr-FR" dirty="0">
                <a:latin typeface="Courier New"/>
                <a:cs typeface="Courier New"/>
              </a:rPr>
              <a:t> 1;</a:t>
            </a: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595313" y="4861996"/>
            <a:ext cx="647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Courier New"/>
                <a:sym typeface="Symbol" charset="0"/>
              </a:rPr>
              <a:t>et</a:t>
            </a:r>
            <a:r>
              <a:rPr lang="fr-FR" dirty="0">
                <a:latin typeface="Courier New"/>
                <a:cs typeface="Courier New"/>
                <a:sym typeface="Symbol" charset="0"/>
              </a:rPr>
              <a:t> :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5410200" y="5331896"/>
            <a:ext cx="2816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2);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609600" y="5408096"/>
            <a:ext cx="2123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410200" y="5941496"/>
            <a:ext cx="2539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=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3829742" y="2177534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815455" y="3901559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3815455" y="4511159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3829742" y="5362059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3829742" y="5895459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grpSp>
        <p:nvGrpSpPr>
          <p:cNvPr id="232474" name="Group 26"/>
          <p:cNvGrpSpPr>
            <a:grpSpLocks/>
          </p:cNvGrpSpPr>
          <p:nvPr/>
        </p:nvGrpSpPr>
        <p:grpSpPr bwMode="auto">
          <a:xfrm>
            <a:off x="228600" y="2743200"/>
            <a:ext cx="8686800" cy="3886200"/>
            <a:chOff x="144" y="1728"/>
            <a:chExt cx="5472" cy="2448"/>
          </a:xfrm>
        </p:grpSpPr>
        <p:pic>
          <p:nvPicPr>
            <p:cNvPr id="53270" name="Picture 23" descr="C:\Archives\Images\PanneauxRoutiers\SecuriteRoutiere\SmallAutreDange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76"/>
              <a:ext cx="6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473" name="Rectangle 25"/>
            <p:cNvSpPr>
              <a:spLocks noChangeArrowheads="1"/>
            </p:cNvSpPr>
            <p:nvPr/>
          </p:nvSpPr>
          <p:spPr bwMode="auto">
            <a:xfrm>
              <a:off x="144" y="1728"/>
              <a:ext cx="5472" cy="244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Courier New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1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  <p:bldP spid="232451" grpId="0" build="p" autoUpdateAnimBg="0"/>
      <p:bldP spid="232452" grpId="0" autoUpdateAnimBg="0"/>
      <p:bldP spid="232454" grpId="0" autoUpdateAnimBg="0"/>
      <p:bldP spid="232455" grpId="0" build="p" autoUpdateAnimBg="0"/>
      <p:bldP spid="232456" grpId="0" build="p" autoUpdateAnimBg="0" advAuto="0"/>
      <p:bldP spid="232457" grpId="0" build="p" autoUpdateAnimBg="0" advAuto="0"/>
      <p:bldP spid="232458" grpId="0" build="p" autoUpdateAnimBg="0"/>
      <p:bldP spid="232459" grpId="0" build="p" autoUpdateAnimBg="0"/>
      <p:bldP spid="232460" grpId="0" build="p" autoUpdateAnimBg="0"/>
      <p:bldP spid="232461" grpId="0" build="p" autoUpdateAnimBg="0" advAuto="0"/>
      <p:bldP spid="232462" grpId="0" build="p" autoUpdateAnimBg="0"/>
      <p:bldP spid="232463" grpId="0" build="p" autoUpdateAnimBg="0" advAuto="0"/>
      <p:bldP spid="232464" grpId="0" build="p" autoUpdateAnimBg="0"/>
      <p:bldP spid="232465" grpId="0" build="p" autoUpdateAnimBg="0" advAuto="0"/>
      <p:bldP spid="232466" grpId="0" build="p" autoUpdateAnimBg="0" advAuto="0"/>
      <p:bldP spid="232467" grpId="0" build="p" autoUpdateAnimBg="0" advAuto="0"/>
      <p:bldP spid="232468" grpId="0" build="p" autoUpdateAnimBg="0" advAuto="0"/>
      <p:bldP spid="23246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5334000" y="1385371"/>
            <a:ext cx="2816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2);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1066800" y="1461571"/>
            <a:ext cx="2123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5334000" y="2209800"/>
            <a:ext cx="2539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= 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286942" y="1415534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958621" y="1840468"/>
            <a:ext cx="37178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Courier New"/>
                <a:sym typeface="Symbol" charset="0"/>
              </a:rPr>
              <a:t>mais n'est </a:t>
            </a:r>
            <a:r>
              <a:rPr lang="fr-FR" dirty="0">
                <a:solidFill>
                  <a:srgbClr val="FF3300"/>
                </a:solidFill>
                <a:cs typeface="Courier New"/>
                <a:sym typeface="Symbol" charset="0"/>
              </a:rPr>
              <a:t>pas du tout équivalent</a:t>
            </a:r>
            <a:r>
              <a:rPr lang="fr-FR" dirty="0">
                <a:cs typeface="Courier New"/>
                <a:sym typeface="Symbol" charset="0"/>
              </a:rPr>
              <a:t> à </a:t>
            </a:r>
            <a:endParaRPr lang="fr-FR" dirty="0">
              <a:cs typeface="Courier New"/>
            </a:endParaRP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066800" y="2833171"/>
            <a:ext cx="1191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u="sng" dirty="0">
                <a:cs typeface="Courier New"/>
                <a:sym typeface="Symbol" charset="0"/>
              </a:rPr>
              <a:t>Exemple :</a:t>
            </a:r>
            <a:endParaRPr lang="fr-FR" u="sng" dirty="0">
              <a:cs typeface="Courier New"/>
            </a:endParaRP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066800" y="3318172"/>
            <a:ext cx="21239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= 10;</a:t>
            </a:r>
          </a:p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= 5;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*=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5334000" y="5313273"/>
            <a:ext cx="2678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10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5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50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2; 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25; 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5334000" y="3941673"/>
            <a:ext cx="2955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i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(</a:t>
            </a:r>
            <a:r>
              <a:rPr lang="fr-FR" dirty="0" err="1">
                <a:latin typeface="Courier New"/>
                <a:cs typeface="Courier New"/>
              </a:rPr>
              <a:t>incr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2);</a:t>
            </a:r>
          </a:p>
          <a:p>
            <a:pPr>
              <a:defRPr/>
            </a:pP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10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(5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/</a:t>
            </a:r>
            <a:r>
              <a:rPr lang="fr-FR" dirty="0">
                <a:latin typeface="Courier New"/>
                <a:cs typeface="Courier New"/>
              </a:rPr>
              <a:t> 2); 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10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*</a:t>
            </a:r>
            <a:r>
              <a:rPr lang="fr-FR" dirty="0">
                <a:latin typeface="Courier New"/>
                <a:cs typeface="Courier New"/>
              </a:rPr>
              <a:t> 2;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20;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4286942" y="3853934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</a:t>
            </a:r>
            <a:endParaRPr lang="fr-FR">
              <a:latin typeface="Courier New"/>
              <a:cs typeface="Courier New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286942" y="5225534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/>
                <a:cs typeface="Courier New"/>
                <a:sym typeface="Symbol" charset="0"/>
              </a:rPr>
              <a:t></a:t>
            </a:r>
            <a:endParaRPr lang="fr-FR">
              <a:latin typeface="Courier New"/>
              <a:cs typeface="Courier New"/>
            </a:endParaRPr>
          </a:p>
        </p:txBody>
      </p:sp>
      <p:grpSp>
        <p:nvGrpSpPr>
          <p:cNvPr id="233492" name="Group 20"/>
          <p:cNvGrpSpPr>
            <a:grpSpLocks/>
          </p:cNvGrpSpPr>
          <p:nvPr/>
        </p:nvGrpSpPr>
        <p:grpSpPr bwMode="auto">
          <a:xfrm>
            <a:off x="228600" y="304800"/>
            <a:ext cx="8686800" cy="2362200"/>
            <a:chOff x="144" y="192"/>
            <a:chExt cx="5472" cy="1488"/>
          </a:xfrm>
        </p:grpSpPr>
        <p:pic>
          <p:nvPicPr>
            <p:cNvPr id="54286" name="Picture 18" descr="C:\Archives\Images\PanneauxRoutiers\SecuriteRoutiere\SmallAutreDange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"/>
              <a:ext cx="6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491" name="Rectangle 19"/>
            <p:cNvSpPr>
              <a:spLocks noChangeArrowheads="1"/>
            </p:cNvSpPr>
            <p:nvPr/>
          </p:nvSpPr>
          <p:spPr bwMode="auto">
            <a:xfrm>
              <a:off x="144" y="192"/>
              <a:ext cx="5472" cy="148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Courier New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3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3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3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3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3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3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3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3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3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  <p:bldP spid="233476" grpId="0" autoUpdateAnimBg="0"/>
      <p:bldP spid="233477" grpId="0" build="p" autoUpdateAnimBg="0"/>
      <p:bldP spid="233478" grpId="0" autoUpdateAnimBg="0"/>
      <p:bldP spid="233479" grpId="0" build="p" autoUpdateAnimBg="0" advAuto="0"/>
      <p:bldP spid="233480" grpId="0" build="p" autoUpdateAnimBg="0"/>
      <p:bldP spid="233481" grpId="0" build="p" autoUpdateAnimBg="0" advAuto="0"/>
      <p:bldP spid="233482" grpId="0" build="p" autoUpdateAnimBg="0"/>
      <p:bldP spid="233483" grpId="0" build="p" autoUpdateAnimBg="0"/>
      <p:bldP spid="233484" grpId="0" build="p" autoUpdateAnimBg="0" advAuto="0"/>
      <p:bldP spid="233485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609600" y="4140497"/>
            <a:ext cx="30936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string</a:t>
            </a:r>
            <a:r>
              <a:rPr lang="fr-FR" dirty="0">
                <a:latin typeface="Courier New"/>
                <a:cs typeface="Courier New"/>
              </a:rPr>
              <a:t> s1 ("Coucou");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string</a:t>
            </a:r>
            <a:r>
              <a:rPr lang="fr-FR" dirty="0">
                <a:latin typeface="Courier New"/>
                <a:cs typeface="Courier New"/>
              </a:rPr>
              <a:t> s2 ("moi");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654050" y="6093896"/>
            <a:ext cx="3924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s1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s1 +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(</a:t>
            </a:r>
            <a:r>
              <a:rPr lang="fr-FR" dirty="0">
                <a:latin typeface="Courier New"/>
                <a:cs typeface="Courier New"/>
              </a:rPr>
              <a:t>" c'est " + s2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)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768248" y="5408096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</a:t>
            </a:r>
            <a:endParaRPr lang="fr-FR">
              <a:cs typeface="+mn-cs"/>
            </a:endParaRPr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057400" y="623371"/>
            <a:ext cx="4555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</a:rPr>
              <a:t>L'opérateur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dirty="0">
                <a:cs typeface="+mn-cs"/>
              </a:rPr>
              <a:t> existe aussi pour les strings</a:t>
            </a:r>
          </a:p>
        </p:txBody>
      </p: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3631305" y="2025134"/>
            <a:ext cx="311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</a:t>
            </a:r>
            <a:endParaRPr lang="fr-FR">
              <a:cs typeface="+mn-cs"/>
            </a:endParaRPr>
          </a:p>
        </p:txBody>
      </p:sp>
      <p:pic>
        <p:nvPicPr>
          <p:cNvPr id="55303" name="Picture 16" descr="C:\Archives\Images\PanneauxRoutiers\SecuriteRoutiere\SmallAutreDang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73" name="Rectangle 17"/>
          <p:cNvSpPr>
            <a:spLocks noChangeArrowheads="1"/>
          </p:cNvSpPr>
          <p:nvPr/>
        </p:nvSpPr>
        <p:spPr bwMode="auto">
          <a:xfrm>
            <a:off x="228600" y="304800"/>
            <a:ext cx="86868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2057400" y="1140896"/>
            <a:ext cx="2922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avec la même sémantique : </a:t>
            </a:r>
          </a:p>
        </p:txBody>
      </p:sp>
      <p:sp>
        <p:nvSpPr>
          <p:cNvPr id="301075" name="Rectangle 19"/>
          <p:cNvSpPr>
            <a:spLocks noChangeArrowheads="1"/>
          </p:cNvSpPr>
          <p:nvPr/>
        </p:nvSpPr>
        <p:spPr bwMode="auto">
          <a:xfrm>
            <a:off x="457200" y="2057400"/>
            <a:ext cx="2803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chaine1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dirty="0">
                <a:latin typeface="Courier New"/>
                <a:cs typeface="Courier New"/>
              </a:rPr>
              <a:t> chaine2;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4083050" y="2057400"/>
            <a:ext cx="4340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chaine1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dirty="0">
                <a:latin typeface="Courier New"/>
                <a:cs typeface="Courier New"/>
              </a:rPr>
              <a:t> chaine1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</a:t>
            </a:r>
            <a:r>
              <a:rPr lang="fr-FR" dirty="0">
                <a:latin typeface="Courier New"/>
                <a:cs typeface="Courier New"/>
              </a:rPr>
              <a:t> (chaine2);</a:t>
            </a:r>
          </a:p>
        </p:txBody>
      </p:sp>
      <p:sp>
        <p:nvSpPr>
          <p:cNvPr id="301060" name="AutoShape 4"/>
          <p:cNvSpPr>
            <a:spLocks/>
          </p:cNvSpPr>
          <p:nvPr/>
        </p:nvSpPr>
        <p:spPr bwMode="auto">
          <a:xfrm>
            <a:off x="2814192" y="3447534"/>
            <a:ext cx="4341115" cy="369332"/>
          </a:xfrm>
          <a:prstGeom prst="callout2">
            <a:avLst>
              <a:gd name="adj1" fmla="val 28125"/>
              <a:gd name="adj2" fmla="val -1699"/>
              <a:gd name="adj3" fmla="val 28125"/>
              <a:gd name="adj4" fmla="val -14838"/>
              <a:gd name="adj5" fmla="val -251171"/>
              <a:gd name="adj6" fmla="val -200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</a:rPr>
              <a:t>surcharge de l'opérateur </a:t>
            </a:r>
            <a:r>
              <a:rPr lang="fr-FR" b="1">
                <a:solidFill>
                  <a:srgbClr val="FF3300"/>
                </a:solidFill>
                <a:cs typeface="+mn-cs"/>
              </a:rPr>
              <a:t>+= </a:t>
            </a:r>
            <a:r>
              <a:rPr lang="fr-FR">
                <a:cs typeface="+mn-cs"/>
              </a:rPr>
              <a:t>arithmétique </a:t>
            </a:r>
          </a:p>
        </p:txBody>
      </p:sp>
      <p:sp>
        <p:nvSpPr>
          <p:cNvPr id="301077" name="AutoShape 21"/>
          <p:cNvSpPr>
            <a:spLocks/>
          </p:cNvSpPr>
          <p:nvPr/>
        </p:nvSpPr>
        <p:spPr bwMode="auto">
          <a:xfrm>
            <a:off x="2133230" y="2761734"/>
            <a:ext cx="4440977" cy="369332"/>
          </a:xfrm>
          <a:prstGeom prst="callout2">
            <a:avLst>
              <a:gd name="adj1" fmla="val 28125"/>
              <a:gd name="adj2" fmla="val 101657"/>
              <a:gd name="adj3" fmla="val 28125"/>
              <a:gd name="adj4" fmla="val 105083"/>
              <a:gd name="adj5" fmla="val -73829"/>
              <a:gd name="adj6" fmla="val 1064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+mn-cs"/>
              </a:rPr>
              <a:t>surcharge de l'opérateur </a:t>
            </a:r>
            <a:r>
              <a:rPr lang="fr-FR" b="1" dirty="0">
                <a:solidFill>
                  <a:srgbClr val="FF3300"/>
                </a:solidFill>
                <a:cs typeface="+mn-cs"/>
              </a:rPr>
              <a:t>+ </a:t>
            </a:r>
            <a:r>
              <a:rPr lang="fr-FR" dirty="0">
                <a:cs typeface="+mn-cs"/>
              </a:rPr>
              <a:t>: concaténation </a:t>
            </a:r>
          </a:p>
        </p:txBody>
      </p:sp>
      <p:sp>
        <p:nvSpPr>
          <p:cNvPr id="301078" name="Rectangle 22"/>
          <p:cNvSpPr>
            <a:spLocks noChangeArrowheads="1"/>
          </p:cNvSpPr>
          <p:nvPr/>
        </p:nvSpPr>
        <p:spPr bwMode="auto">
          <a:xfrm>
            <a:off x="685800" y="4876800"/>
            <a:ext cx="30936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s1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dirty="0">
                <a:latin typeface="Courier New"/>
                <a:cs typeface="Courier New"/>
              </a:rPr>
              <a:t> " c'est " + s2;</a:t>
            </a:r>
          </a:p>
        </p:txBody>
      </p:sp>
    </p:spTree>
    <p:extLst>
      <p:ext uri="{BB962C8B-B14F-4D97-AF65-F5344CB8AC3E}">
        <p14:creationId xmlns:p14="http://schemas.microsoft.com/office/powerpoint/2010/main" val="18485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3" grpId="0" autoUpdateAnimBg="0"/>
      <p:bldP spid="301064" grpId="0" autoUpdateAnimBg="0"/>
      <p:bldP spid="301065" grpId="0" autoUpdateAnimBg="0"/>
      <p:bldP spid="301067" grpId="0" autoUpdateAnimBg="0"/>
      <p:bldP spid="301069" grpId="0" autoUpdateAnimBg="0"/>
      <p:bldP spid="301074" grpId="0" autoUpdateAnimBg="0"/>
      <p:bldP spid="301060" grpId="0" animBg="1" autoUpdateAnimBg="0"/>
      <p:bldP spid="301077" grpId="0" animBg="1" autoUpdateAnimBg="0"/>
      <p:bldP spid="3010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3586925"/>
            <a:ext cx="2627529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8786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1. Laser </a:t>
            </a:r>
            <a:r>
              <a:rPr lang="fr-FR" dirty="0" err="1"/>
              <a:t>run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C07B5A-1C4C-C34D-AFF8-A0E2A391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" y="1064986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991CF34-400A-284A-9623-57FF3128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5" y="1064986"/>
            <a:ext cx="3206115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60538E3E-B1B5-EE48-9564-14CB15E03F45}"/>
              </a:ext>
            </a:extLst>
          </p:cNvPr>
          <p:cNvSpPr/>
          <p:nvPr/>
        </p:nvSpPr>
        <p:spPr>
          <a:xfrm>
            <a:off x="708660" y="4572000"/>
            <a:ext cx="10858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A70A94-3157-C740-8E6C-5640BB769207}"/>
              </a:ext>
            </a:extLst>
          </p:cNvPr>
          <p:cNvSpPr txBox="1"/>
          <p:nvPr/>
        </p:nvSpPr>
        <p:spPr>
          <a:xfrm>
            <a:off x="2210752" y="4477434"/>
            <a:ext cx="230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coupe est a nous, et on la garde ! </a:t>
            </a:r>
          </a:p>
        </p:txBody>
      </p:sp>
    </p:spTree>
    <p:extLst>
      <p:ext uri="{BB962C8B-B14F-4D97-AF65-F5344CB8AC3E}">
        <p14:creationId xmlns:p14="http://schemas.microsoft.com/office/powerpoint/2010/main" val="3997554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14382" y="150586"/>
            <a:ext cx="8475617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E. Opérateurs ++ et --</a:t>
            </a:r>
          </a:p>
        </p:txBody>
      </p:sp>
      <p:sp>
        <p:nvSpPr>
          <p:cNvPr id="3" name="Text Box 1050"/>
          <p:cNvSpPr txBox="1">
            <a:spLocks noChangeArrowheads="1"/>
          </p:cNvSpPr>
          <p:nvPr/>
        </p:nvSpPr>
        <p:spPr bwMode="auto">
          <a:xfrm>
            <a:off x="959460" y="1076225"/>
            <a:ext cx="5259548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E.1 </a:t>
            </a:r>
            <a:r>
              <a:rPr lang="fr-FR" sz="2000" dirty="0">
                <a:sym typeface="Symbol" charset="0"/>
              </a:rPr>
              <a:t>Pré-</a:t>
            </a:r>
            <a:r>
              <a:rPr lang="fr-FR" sz="2000" b="1" dirty="0">
                <a:solidFill>
                  <a:srgbClr val="297FD5"/>
                </a:solidFill>
                <a:sym typeface="Symbol" charset="0"/>
              </a:rPr>
              <a:t>in</a:t>
            </a:r>
            <a:r>
              <a:rPr lang="fr-FR" sz="2000" dirty="0">
                <a:sym typeface="Symbol" charset="0"/>
              </a:rPr>
              <a:t>crémentation - Pré-</a:t>
            </a:r>
            <a:r>
              <a:rPr lang="fr-FR" sz="2000" b="1" dirty="0">
                <a:solidFill>
                  <a:srgbClr val="297FD5"/>
                </a:solidFill>
                <a:sym typeface="Symbol" charset="0"/>
              </a:rPr>
              <a:t>dé</a:t>
            </a:r>
            <a:r>
              <a:rPr lang="fr-FR" sz="2000" dirty="0">
                <a:sym typeface="Symbol" charset="0"/>
              </a:rPr>
              <a:t>crémentation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19200" y="1484145"/>
            <a:ext cx="4063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=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</a:t>
            </a:r>
            <a:r>
              <a:rPr lang="fr-FR" dirty="0">
                <a:latin typeface="Courier New"/>
                <a:cs typeface="Courier New"/>
              </a:rPr>
              <a:t> 1; // incrémentation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19200" y="1865145"/>
            <a:ext cx="1824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peut être écrite :</a:t>
            </a:r>
            <a:endParaRPr lang="fr-FR"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19200" y="2322345"/>
            <a:ext cx="3924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+=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1;   // incrémentation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19200" y="2855745"/>
            <a:ext cx="1251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  <a:sym typeface="Symbol" charset="0"/>
              </a:rPr>
              <a:t>ou même :</a:t>
            </a:r>
            <a:endParaRPr lang="fr-FR"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19200" y="3389145"/>
            <a:ext cx="3924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++</a:t>
            </a:r>
            <a:r>
              <a:rPr lang="fr-FR" dirty="0">
                <a:latin typeface="Courier New"/>
                <a:cs typeface="Courier New"/>
              </a:rPr>
              <a:t>i;      // incrémentation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19200" y="4151145"/>
            <a:ext cx="3949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  <a:sym typeface="Symbol" charset="0"/>
              </a:rPr>
              <a:t>L'expression   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++</a:t>
            </a:r>
            <a:r>
              <a:rPr lang="fr-FR" dirty="0">
                <a:latin typeface="Courier New"/>
                <a:cs typeface="Courier New"/>
              </a:rPr>
              <a:t>i</a:t>
            </a:r>
            <a:r>
              <a:rPr lang="fr-FR" dirty="0"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a un double effet :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752600" y="4836945"/>
            <a:ext cx="234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</a:t>
            </a:r>
            <a:r>
              <a:rPr lang="fr-FR" dirty="0"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est incrémenté de 1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752600" y="5294145"/>
            <a:ext cx="52045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  <a:sym typeface="Symbol" charset="0"/>
              </a:rPr>
              <a:t>l'expression a pour valeur la </a:t>
            </a:r>
            <a:r>
              <a:rPr lang="fr-FR" b="1" dirty="0">
                <a:solidFill>
                  <a:srgbClr val="297FD5"/>
                </a:solidFill>
                <a:cs typeface="+mn-cs"/>
                <a:sym typeface="Symbol" charset="0"/>
              </a:rPr>
              <a:t>nouvelle valeur</a:t>
            </a:r>
            <a:r>
              <a:rPr lang="fr-FR" dirty="0">
                <a:cs typeface="+mn-cs"/>
                <a:sym typeface="Symbol" charset="0"/>
              </a:rPr>
              <a:t> de</a:t>
            </a:r>
            <a:r>
              <a:rPr lang="fr-FR" dirty="0">
                <a:cs typeface="+mn-cs"/>
              </a:rPr>
              <a:t> i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371600" y="6513345"/>
            <a:ext cx="5103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--</a:t>
            </a:r>
            <a:r>
              <a:rPr lang="fr-FR" dirty="0">
                <a:latin typeface="Courier New"/>
                <a:cs typeface="Courier New"/>
              </a:rPr>
              <a:t>i</a:t>
            </a:r>
            <a:r>
              <a:rPr lang="fr-FR" dirty="0"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: opérateur de </a:t>
            </a:r>
            <a:r>
              <a:rPr lang="fr-FR" dirty="0">
                <a:solidFill>
                  <a:srgbClr val="297FD5"/>
                </a:solidFill>
                <a:cs typeface="+mn-cs"/>
                <a:sym typeface="Symbol" charset="0"/>
              </a:rPr>
              <a:t>pré</a:t>
            </a:r>
            <a:r>
              <a:rPr lang="fr-FR" dirty="0">
                <a:cs typeface="+mn-cs"/>
                <a:sym typeface="Symbol" charset="0"/>
              </a:rPr>
              <a:t>-</a:t>
            </a:r>
            <a:r>
              <a:rPr lang="fr-FR" b="1" dirty="0">
                <a:cs typeface="+mn-cs"/>
                <a:sym typeface="Symbol" charset="0"/>
              </a:rPr>
              <a:t>dé</a:t>
            </a:r>
            <a:r>
              <a:rPr lang="fr-FR" dirty="0">
                <a:cs typeface="+mn-cs"/>
                <a:sym typeface="Symbol" charset="0"/>
              </a:rPr>
              <a:t>crémentation similaire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371600" y="5979945"/>
            <a:ext cx="46173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++</a:t>
            </a:r>
            <a:r>
              <a:rPr lang="fr-FR" dirty="0"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est ici l'opérateur de </a:t>
            </a:r>
            <a:r>
              <a:rPr lang="fr-FR" dirty="0">
                <a:solidFill>
                  <a:srgbClr val="297FD5"/>
                </a:solidFill>
                <a:cs typeface="+mn-cs"/>
                <a:sym typeface="Symbol" charset="0"/>
              </a:rPr>
              <a:t>pré</a:t>
            </a:r>
            <a:r>
              <a:rPr lang="fr-FR" dirty="0">
                <a:cs typeface="+mn-cs"/>
                <a:sym typeface="Symbol" charset="0"/>
              </a:rPr>
              <a:t>-</a:t>
            </a:r>
            <a:r>
              <a:rPr lang="fr-FR" b="1" dirty="0">
                <a:cs typeface="+mn-cs"/>
                <a:sym typeface="Symbol" charset="0"/>
              </a:rPr>
              <a:t>in</a:t>
            </a:r>
            <a:r>
              <a:rPr lang="fr-FR" dirty="0">
                <a:cs typeface="+mn-cs"/>
                <a:sym typeface="Symbol" charset="0"/>
              </a:rPr>
              <a:t>crémentation</a:t>
            </a:r>
          </a:p>
        </p:txBody>
      </p:sp>
    </p:spTree>
    <p:extLst>
      <p:ext uri="{BB962C8B-B14F-4D97-AF65-F5344CB8AC3E}">
        <p14:creationId xmlns:p14="http://schemas.microsoft.com/office/powerpoint/2010/main" val="5073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build="p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3405879" y="653534"/>
            <a:ext cx="2354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Courier New"/>
                <a:sym typeface="Symbol" charset="0"/>
              </a:rPr>
              <a:t>Exemple d'utilisation</a:t>
            </a:r>
            <a:endParaRPr lang="fr-FR" dirty="0">
              <a:cs typeface="Courier New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914400" y="2279174"/>
            <a:ext cx="33706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1"/>
                </a:solidFill>
                <a:latin typeface="Courier New"/>
                <a:cs typeface="Courier New"/>
              </a:rPr>
              <a:t>string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("Bonjour");</a:t>
            </a:r>
          </a:p>
          <a:p>
            <a:pPr>
              <a:defRPr/>
            </a:pPr>
            <a:r>
              <a:rPr lang="fr-FR" dirty="0" err="1">
                <a:solidFill>
                  <a:schemeClr val="accent1"/>
                </a:solidFill>
                <a:latin typeface="Courier New"/>
                <a:cs typeface="Courier New"/>
              </a:rPr>
              <a:t>unsigned</a:t>
            </a:r>
            <a:r>
              <a:rPr lang="fr-FR" dirty="0">
                <a:latin typeface="Courier New"/>
                <a:cs typeface="Courier New"/>
              </a:rPr>
              <a:t> i = 3;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cout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[++i];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cout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[++i]; 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5105400" y="2583974"/>
            <a:ext cx="37862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vaut 3;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vaut 4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[4] : 'o'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vaut 5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[5] : 'u'</a:t>
            </a:r>
          </a:p>
        </p:txBody>
      </p:sp>
    </p:spTree>
    <p:extLst>
      <p:ext uri="{BB962C8B-B14F-4D97-AF65-F5344CB8AC3E}">
        <p14:creationId xmlns:p14="http://schemas.microsoft.com/office/powerpoint/2010/main" val="557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4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4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  <p:bldP spid="334851" grpId="0" autoUpdateAnimBg="0"/>
      <p:bldP spid="33485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685800" y="1168697"/>
            <a:ext cx="28039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= 3;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[++i];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[++i]; </a:t>
            </a: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685800" y="2618472"/>
            <a:ext cx="4596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= 3; </a:t>
            </a: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[++i]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[++i]; 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5076800" y="5881171"/>
            <a:ext cx="4063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'u' suivi </a:t>
            </a:r>
            <a:r>
              <a:rPr lang="fr-FR" dirty="0" err="1">
                <a:latin typeface="Courier New"/>
                <a:cs typeface="Courier New"/>
              </a:rPr>
              <a:t>de'o</a:t>
            </a:r>
            <a:r>
              <a:rPr lang="fr-FR" dirty="0">
                <a:latin typeface="Courier New"/>
                <a:cs typeface="Courier New"/>
              </a:rPr>
              <a:t>'</a:t>
            </a:r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762000" y="3366571"/>
            <a:ext cx="5696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ordre </a:t>
            </a:r>
            <a:r>
              <a:rPr lang="fr-FR" b="1">
                <a:cs typeface="+mn-cs"/>
              </a:rPr>
              <a:t>d'évaluation</a:t>
            </a:r>
            <a:r>
              <a:rPr lang="fr-FR">
                <a:cs typeface="+mn-cs"/>
              </a:rPr>
              <a:t> des opérandes : de droite à gauche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48768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dirty="0">
                <a:latin typeface="Courier New"/>
                <a:cs typeface="Courier New"/>
              </a:rPr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28194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dirty="0">
                <a:latin typeface="Courier New"/>
                <a:cs typeface="Courier New"/>
              </a:rPr>
              <a:t>2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762000" y="2147371"/>
            <a:ext cx="1956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solidFill>
                  <a:srgbClr val="FF3300"/>
                </a:solidFill>
                <a:cs typeface="+mn-cs"/>
              </a:rPr>
              <a:t>pas équivalent à :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6650251" y="37777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</a:t>
            </a:r>
            <a:endParaRPr lang="fr-FR">
              <a:cs typeface="+mn-cs"/>
            </a:endParaRP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4655650" y="4357171"/>
            <a:ext cx="8772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latin typeface="Courier New"/>
                <a:cs typeface="Courier New"/>
                <a:sym typeface="Symbol" charset="0"/>
              </a:rPr>
              <a:t>i = 4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2625237" y="4357171"/>
            <a:ext cx="8772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latin typeface="Courier New"/>
                <a:cs typeface="Courier New"/>
                <a:sym typeface="Symbol" charset="0"/>
              </a:rPr>
              <a:t>i = 5</a:t>
            </a: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6639138" y="435717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</a:t>
            </a:r>
            <a:endParaRPr lang="fr-FR">
              <a:cs typeface="+mn-cs"/>
            </a:endParaRPr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762000" y="5881171"/>
            <a:ext cx="4044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[5]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[4]; </a:t>
            </a:r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762000" y="4814371"/>
            <a:ext cx="5516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ordre </a:t>
            </a:r>
            <a:r>
              <a:rPr lang="fr-FR" b="1">
                <a:cs typeface="+mn-cs"/>
              </a:rPr>
              <a:t>d'injection</a:t>
            </a:r>
            <a:r>
              <a:rPr lang="fr-FR">
                <a:cs typeface="+mn-cs"/>
              </a:rPr>
              <a:t> des opérandes : de gauche à droite </a:t>
            </a:r>
          </a:p>
        </p:txBody>
      </p:sp>
      <p:sp>
        <p:nvSpPr>
          <p:cNvPr id="335887" name="Oval 15"/>
          <p:cNvSpPr>
            <a:spLocks noChangeArrowheads="1"/>
          </p:cNvSpPr>
          <p:nvPr/>
        </p:nvSpPr>
        <p:spPr bwMode="auto">
          <a:xfrm>
            <a:off x="2819400" y="5181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dirty="0">
                <a:latin typeface="Courier New"/>
                <a:cs typeface="Courier New"/>
              </a:rPr>
              <a:t>3</a:t>
            </a:r>
          </a:p>
        </p:txBody>
      </p:sp>
      <p:sp>
        <p:nvSpPr>
          <p:cNvPr id="335888" name="Oval 16"/>
          <p:cNvSpPr>
            <a:spLocks noChangeArrowheads="1"/>
          </p:cNvSpPr>
          <p:nvPr/>
        </p:nvSpPr>
        <p:spPr bwMode="auto">
          <a:xfrm>
            <a:off x="4876800" y="5181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6650251" y="52255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cs typeface="+mn-cs"/>
                <a:sym typeface="Symbol" charset="0"/>
              </a:rPr>
              <a:t></a:t>
            </a:r>
            <a:endParaRPr lang="fr-FR">
              <a:cs typeface="+mn-cs"/>
            </a:endParaRPr>
          </a:p>
        </p:txBody>
      </p:sp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5486400" y="1323072"/>
            <a:ext cx="2401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'o'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'u'</a:t>
            </a:r>
          </a:p>
        </p:txBody>
      </p:sp>
      <p:sp>
        <p:nvSpPr>
          <p:cNvPr id="335891" name="Text Box 19"/>
          <p:cNvSpPr txBox="1">
            <a:spLocks noChangeArrowheads="1"/>
          </p:cNvSpPr>
          <p:nvPr/>
        </p:nvSpPr>
        <p:spPr bwMode="auto">
          <a:xfrm>
            <a:off x="4024883" y="454968"/>
            <a:ext cx="3470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3300"/>
                </a:solidFill>
                <a:cs typeface="+mn-cs"/>
                <a:sym typeface="Symbol" charset="0"/>
              </a:rPr>
              <a:t>Effet de bord</a:t>
            </a:r>
            <a:r>
              <a:rPr lang="fr-FR" sz="2400">
                <a:solidFill>
                  <a:srgbClr val="FF3300"/>
                </a:solidFill>
                <a:cs typeface="+mn-cs"/>
                <a:sym typeface="Symbol" charset="0"/>
              </a:rPr>
              <a:t> (</a:t>
            </a:r>
            <a:r>
              <a:rPr lang="fr-FR" sz="2400" i="1">
                <a:solidFill>
                  <a:srgbClr val="FF3300"/>
                </a:solidFill>
                <a:cs typeface="+mn-cs"/>
                <a:sym typeface="Symbol" charset="0"/>
              </a:rPr>
              <a:t>side effect</a:t>
            </a:r>
            <a:r>
              <a:rPr lang="fr-FR" sz="2400">
                <a:solidFill>
                  <a:srgbClr val="FF3300"/>
                </a:solidFill>
                <a:cs typeface="+mn-cs"/>
                <a:sym typeface="Symbol" charset="0"/>
              </a:rPr>
              <a:t>)</a:t>
            </a:r>
            <a:endParaRPr lang="fr-FR" sz="2400">
              <a:solidFill>
                <a:srgbClr val="FF3300"/>
              </a:solidFill>
              <a:cs typeface="+mn-cs"/>
            </a:endParaRPr>
          </a:p>
        </p:txBody>
      </p:sp>
      <p:grpSp>
        <p:nvGrpSpPr>
          <p:cNvPr id="335892" name="Group 20"/>
          <p:cNvGrpSpPr>
            <a:grpSpLocks/>
          </p:cNvGrpSpPr>
          <p:nvPr/>
        </p:nvGrpSpPr>
        <p:grpSpPr bwMode="auto">
          <a:xfrm>
            <a:off x="228600" y="228600"/>
            <a:ext cx="8686800" cy="3124200"/>
            <a:chOff x="144" y="144"/>
            <a:chExt cx="5472" cy="1920"/>
          </a:xfrm>
        </p:grpSpPr>
        <p:pic>
          <p:nvPicPr>
            <p:cNvPr id="6166" name="Picture 21" descr="C:\Archives\Images\PanneauxRoutiers\SecuriteRoutiere\SmallAutreDange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6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894" name="Rectangle 22"/>
            <p:cNvSpPr>
              <a:spLocks noChangeArrowheads="1"/>
            </p:cNvSpPr>
            <p:nvPr/>
          </p:nvSpPr>
          <p:spPr bwMode="auto">
            <a:xfrm>
              <a:off x="144" y="144"/>
              <a:ext cx="5472" cy="192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4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autoUpdateAnimBg="0"/>
      <p:bldP spid="335875" grpId="0" autoUpdateAnimBg="0"/>
      <p:bldP spid="335876" grpId="0" autoUpdateAnimBg="0"/>
      <p:bldP spid="335877" grpId="0" autoUpdateAnimBg="0"/>
      <p:bldP spid="335878" grpId="0" animBg="1" autoUpdateAnimBg="0"/>
      <p:bldP spid="335879" grpId="0" animBg="1" autoUpdateAnimBg="0"/>
      <p:bldP spid="335880" grpId="0" autoUpdateAnimBg="0"/>
      <p:bldP spid="335881" grpId="0" autoUpdateAnimBg="0"/>
      <p:bldP spid="335882" grpId="0" autoUpdateAnimBg="0"/>
      <p:bldP spid="335883" grpId="0" autoUpdateAnimBg="0"/>
      <p:bldP spid="335884" grpId="0" autoUpdateAnimBg="0"/>
      <p:bldP spid="335885" grpId="0" autoUpdateAnimBg="0"/>
      <p:bldP spid="335886" grpId="0" autoUpdateAnimBg="0"/>
      <p:bldP spid="335887" grpId="0" animBg="1" autoUpdateAnimBg="0"/>
      <p:bldP spid="335888" grpId="0" animBg="1" autoUpdateAnimBg="0"/>
      <p:bldP spid="335889" grpId="0" autoUpdateAnimBg="0"/>
      <p:bldP spid="335890" grpId="0" autoUpdateAnimBg="0"/>
      <p:bldP spid="33589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2242207" y="515035"/>
            <a:ext cx="46865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+mn-cs"/>
                <a:sym typeface="Symbol" charset="0"/>
              </a:rPr>
              <a:t>autre exemple </a:t>
            </a:r>
            <a:r>
              <a:rPr lang="fr-FR" dirty="0">
                <a:cs typeface="+mn-cs"/>
              </a:rPr>
              <a:t>: afficher un mot lu au clavier</a:t>
            </a:r>
          </a:p>
          <a:p>
            <a:pPr algn="ctr">
              <a:defRPr/>
            </a:pPr>
            <a:r>
              <a:rPr lang="fr-FR" dirty="0">
                <a:solidFill>
                  <a:srgbClr val="FF3300"/>
                </a:solidFill>
                <a:cs typeface="+mn-cs"/>
              </a:rPr>
              <a:t>caractère/caractère </a:t>
            </a:r>
            <a:r>
              <a:rPr lang="fr-FR" b="1" dirty="0">
                <a:solidFill>
                  <a:srgbClr val="FF3300"/>
                </a:solidFill>
                <a:cs typeface="+mn-cs"/>
              </a:rPr>
              <a:t>à l'envers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609600" y="1856978"/>
            <a:ext cx="392476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string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cin</a:t>
            </a:r>
            <a:r>
              <a:rPr lang="fr-FR" dirty="0">
                <a:latin typeface="Courier New"/>
                <a:cs typeface="Courier New"/>
              </a:rPr>
              <a:t> &gt;&gt;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unsigned</a:t>
            </a:r>
            <a:r>
              <a:rPr lang="fr-FR" dirty="0">
                <a:latin typeface="Courier New"/>
                <a:cs typeface="Courier New"/>
              </a:rPr>
              <a:t> i = </a:t>
            </a:r>
            <a:r>
              <a:rPr lang="fr-FR" dirty="0" err="1">
                <a:latin typeface="Courier New"/>
                <a:cs typeface="Courier New"/>
              </a:rPr>
              <a:t>motLu.size</a:t>
            </a:r>
            <a:r>
              <a:rPr lang="fr-FR" dirty="0">
                <a:latin typeface="Courier New"/>
                <a:cs typeface="Courier New"/>
              </a:rPr>
              <a:t> ();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for ( ; ; )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{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  if (0 == i) break;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  i = i - 1;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  cout &lt;&lt;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 [i];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  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}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// suite du programme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979488" y="4128571"/>
            <a:ext cx="312420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5638800" y="4128571"/>
            <a:ext cx="29551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cout &lt;&lt;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 [</a:t>
            </a:r>
            <a:r>
              <a:rPr lang="fr-FR" b="1" dirty="0">
                <a:solidFill>
                  <a:srgbClr val="FF3300"/>
                </a:solidFill>
                <a:latin typeface="Courier New"/>
                <a:cs typeface="Courier New"/>
              </a:rPr>
              <a:t>--</a:t>
            </a:r>
            <a:r>
              <a:rPr lang="fr-FR" dirty="0">
                <a:latin typeface="Courier New"/>
                <a:cs typeface="Courier New"/>
              </a:rPr>
              <a:t>i];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5118100" y="4068763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 charset="0"/>
                <a:cs typeface="+mn-cs"/>
                <a:sym typeface="Symbol" charset="0"/>
              </a:rPr>
              <a:t></a:t>
            </a:r>
            <a:endParaRPr lang="fr-FR">
              <a:latin typeface="Courier New" charset="0"/>
              <a:cs typeface="+mn-cs"/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3668713" y="57451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latin typeface="Courier New" charset="0"/>
                <a:cs typeface="+mn-cs"/>
                <a:sym typeface="Symbol" charset="0"/>
              </a:rPr>
              <a:t></a:t>
            </a:r>
            <a:endParaRPr lang="fr-FR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utoUpdateAnimBg="0"/>
      <p:bldP spid="336899" grpId="0" autoUpdateAnimBg="0"/>
      <p:bldP spid="336900" grpId="0" animBg="1"/>
      <p:bldP spid="336901" grpId="0" autoUpdateAnimBg="0"/>
      <p:bldP spid="336902" grpId="0" autoUpdateAnimBg="0"/>
      <p:bldP spid="33690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1524000" y="1011575"/>
            <a:ext cx="586406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string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cin</a:t>
            </a:r>
            <a:r>
              <a:rPr lang="fr-FR" dirty="0">
                <a:latin typeface="Courier New"/>
                <a:cs typeface="Courier New"/>
              </a:rPr>
              <a:t> &gt;&gt;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for (</a:t>
            </a:r>
            <a:r>
              <a:rPr lang="fr-FR" dirty="0" err="1">
                <a:latin typeface="Courier New"/>
                <a:cs typeface="Courier New"/>
              </a:rPr>
              <a:t>unsigned</a:t>
            </a:r>
            <a:r>
              <a:rPr lang="fr-FR" dirty="0">
                <a:latin typeface="Courier New"/>
                <a:cs typeface="Courier New"/>
              </a:rPr>
              <a:t> i = </a:t>
            </a:r>
            <a:r>
              <a:rPr lang="fr-FR" dirty="0" err="1">
                <a:latin typeface="Courier New"/>
                <a:cs typeface="Courier New"/>
              </a:rPr>
              <a:t>motLu.size</a:t>
            </a:r>
            <a:r>
              <a:rPr lang="fr-FR" dirty="0">
                <a:latin typeface="Courier New"/>
                <a:cs typeface="Courier New"/>
              </a:rPr>
              <a:t> (); i &gt; 0; )</a:t>
            </a:r>
          </a:p>
          <a:p>
            <a:pPr>
              <a:defRPr/>
            </a:pP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{</a:t>
            </a:r>
            <a:endParaRPr lang="fr-FR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  cout &lt;&lt;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 [--i];</a:t>
            </a:r>
          </a:p>
          <a:p>
            <a:pPr>
              <a:defRPr/>
            </a:pP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}</a:t>
            </a:r>
            <a:endParaRPr lang="fr-FR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// suite du programme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447800" y="3830975"/>
            <a:ext cx="586406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string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cin</a:t>
            </a:r>
            <a:r>
              <a:rPr lang="fr-FR" dirty="0">
                <a:latin typeface="Courier New"/>
                <a:cs typeface="Courier New"/>
              </a:rPr>
              <a:t> &gt;&gt;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for (</a:t>
            </a:r>
            <a:r>
              <a:rPr lang="fr-FR" dirty="0" err="1">
                <a:latin typeface="Courier New"/>
                <a:cs typeface="Courier New"/>
              </a:rPr>
              <a:t>unsigned</a:t>
            </a:r>
            <a:r>
              <a:rPr lang="fr-FR" dirty="0">
                <a:latin typeface="Courier New"/>
                <a:cs typeface="Courier New"/>
              </a:rPr>
              <a:t> i = </a:t>
            </a:r>
            <a:r>
              <a:rPr lang="fr-FR" dirty="0" err="1">
                <a:latin typeface="Courier New"/>
                <a:cs typeface="Courier New"/>
              </a:rPr>
              <a:t>motLu.size</a:t>
            </a:r>
            <a:r>
              <a:rPr lang="fr-FR" dirty="0">
                <a:latin typeface="Courier New"/>
                <a:cs typeface="Courier New"/>
              </a:rPr>
              <a:t> (); i &gt; 0; )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    cout &lt;&lt; </a:t>
            </a:r>
            <a:r>
              <a:rPr lang="fr-FR" dirty="0" err="1">
                <a:latin typeface="Courier New"/>
                <a:cs typeface="Courier New"/>
              </a:rPr>
              <a:t>motLu</a:t>
            </a:r>
            <a:r>
              <a:rPr lang="fr-FR" dirty="0">
                <a:latin typeface="Courier New"/>
                <a:cs typeface="Courier New"/>
              </a:rPr>
              <a:t> [--i];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// suite du programme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3963612" y="3290371"/>
            <a:ext cx="1251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Courier New"/>
              </a:rPr>
              <a:t>ou même :</a:t>
            </a:r>
          </a:p>
        </p:txBody>
      </p:sp>
    </p:spTree>
    <p:extLst>
      <p:ext uri="{BB962C8B-B14F-4D97-AF65-F5344CB8AC3E}">
        <p14:creationId xmlns:p14="http://schemas.microsoft.com/office/powerpoint/2010/main" val="2159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autoUpdateAnimBg="0"/>
      <p:bldP spid="337923" grpId="0" autoUpdateAnimBg="0"/>
      <p:bldP spid="33792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219200" y="1156771"/>
            <a:ext cx="4030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  <a:sym typeface="Symbol" charset="0"/>
              </a:rPr>
              <a:t>L'expression   </a:t>
            </a:r>
            <a:r>
              <a:rPr lang="fr-FR" dirty="0">
                <a:latin typeface="Courier New"/>
                <a:cs typeface="Courier New"/>
              </a:rPr>
              <a:t>i</a:t>
            </a:r>
            <a:r>
              <a:rPr lang="fr-FR" b="1" dirty="0">
                <a:solidFill>
                  <a:srgbClr val="297FD5"/>
                </a:solidFill>
                <a:latin typeface="Courier New"/>
                <a:cs typeface="Courier New"/>
              </a:rPr>
              <a:t>++</a:t>
            </a:r>
            <a:r>
              <a:rPr lang="fr-FR" dirty="0">
                <a:latin typeface="Courier New" charset="0"/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a un double effet :</a:t>
            </a:r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1752600" y="2131496"/>
            <a:ext cx="2792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97FD5"/>
                </a:solidFill>
                <a:cs typeface="+mn-cs"/>
                <a:sym typeface="Symbol" charset="0"/>
              </a:rPr>
              <a:t>puis</a:t>
            </a:r>
            <a:r>
              <a:rPr lang="fr-FR" b="1" dirty="0">
                <a:solidFill>
                  <a:srgbClr val="FF3300"/>
                </a:solidFill>
                <a:cs typeface="+mn-cs"/>
                <a:sym typeface="Symbol" charset="0"/>
              </a:rPr>
              <a:t> </a:t>
            </a:r>
            <a:r>
              <a:rPr lang="fr-FR" dirty="0">
                <a:cs typeface="+mn-cs"/>
              </a:rPr>
              <a:t>i </a:t>
            </a:r>
            <a:r>
              <a:rPr lang="fr-FR" dirty="0">
                <a:cs typeface="+mn-cs"/>
                <a:sym typeface="Symbol" charset="0"/>
              </a:rPr>
              <a:t>est incrémenté de 1</a:t>
            </a: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1752600" y="1613971"/>
            <a:ext cx="510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  <a:sym typeface="Symbol" charset="0"/>
              </a:rPr>
              <a:t>l'expression a pour valeur l'</a:t>
            </a:r>
            <a:r>
              <a:rPr lang="fr-FR" b="1" dirty="0">
                <a:solidFill>
                  <a:srgbClr val="297FD5"/>
                </a:solidFill>
                <a:cs typeface="+mn-cs"/>
                <a:sym typeface="Symbol" charset="0"/>
              </a:rPr>
              <a:t>ancienne valeur</a:t>
            </a:r>
            <a:r>
              <a:rPr lang="fr-FR" dirty="0">
                <a:cs typeface="+mn-cs"/>
                <a:sym typeface="Symbol" charset="0"/>
              </a:rPr>
              <a:t> de</a:t>
            </a:r>
            <a:r>
              <a:rPr lang="fr-FR" dirty="0">
                <a:cs typeface="+mn-cs"/>
              </a:rPr>
              <a:t> i</a:t>
            </a: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1371600" y="3290371"/>
            <a:ext cx="5006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cs typeface="+mn-cs"/>
              </a:rPr>
              <a:t>i</a:t>
            </a:r>
            <a:r>
              <a:rPr lang="fr-FR" b="1" dirty="0">
                <a:solidFill>
                  <a:srgbClr val="297FD5"/>
                </a:solidFill>
                <a:cs typeface="+mn-cs"/>
              </a:rPr>
              <a:t>--</a:t>
            </a:r>
            <a:r>
              <a:rPr lang="fr-FR" dirty="0"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: opérateur de </a:t>
            </a:r>
            <a:r>
              <a:rPr lang="fr-FR" dirty="0">
                <a:solidFill>
                  <a:srgbClr val="297FD5"/>
                </a:solidFill>
                <a:cs typeface="+mn-cs"/>
                <a:sym typeface="Symbol" charset="0"/>
              </a:rPr>
              <a:t>post</a:t>
            </a:r>
            <a:r>
              <a:rPr lang="fr-FR" dirty="0">
                <a:cs typeface="+mn-cs"/>
                <a:sym typeface="Symbol" charset="0"/>
              </a:rPr>
              <a:t>-</a:t>
            </a:r>
            <a:r>
              <a:rPr lang="fr-FR" b="1" dirty="0">
                <a:cs typeface="+mn-cs"/>
                <a:sym typeface="Symbol" charset="0"/>
              </a:rPr>
              <a:t>dé</a:t>
            </a:r>
            <a:r>
              <a:rPr lang="fr-FR" dirty="0">
                <a:cs typeface="+mn-cs"/>
                <a:sym typeface="Symbol" charset="0"/>
              </a:rPr>
              <a:t>crémentation similaire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1371600" y="2756971"/>
            <a:ext cx="4668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97FD5"/>
                </a:solidFill>
                <a:cs typeface="+mn-cs"/>
              </a:rPr>
              <a:t>++</a:t>
            </a:r>
            <a:r>
              <a:rPr lang="fr-FR" dirty="0">
                <a:cs typeface="+mn-cs"/>
              </a:rPr>
              <a:t> </a:t>
            </a:r>
            <a:r>
              <a:rPr lang="fr-FR" dirty="0">
                <a:cs typeface="+mn-cs"/>
                <a:sym typeface="Symbol" charset="0"/>
              </a:rPr>
              <a:t>est ici l'opérateur de </a:t>
            </a:r>
            <a:r>
              <a:rPr lang="fr-FR" dirty="0">
                <a:solidFill>
                  <a:srgbClr val="297FD5"/>
                </a:solidFill>
                <a:cs typeface="+mn-cs"/>
                <a:sym typeface="Symbol" charset="0"/>
              </a:rPr>
              <a:t>post</a:t>
            </a:r>
            <a:r>
              <a:rPr lang="fr-FR" dirty="0">
                <a:cs typeface="+mn-cs"/>
                <a:sym typeface="Symbol" charset="0"/>
              </a:rPr>
              <a:t>-</a:t>
            </a:r>
            <a:r>
              <a:rPr lang="fr-FR" b="1" dirty="0">
                <a:cs typeface="+mn-cs"/>
                <a:sym typeface="Symbol" charset="0"/>
              </a:rPr>
              <a:t>in</a:t>
            </a:r>
            <a:r>
              <a:rPr lang="fr-FR" dirty="0">
                <a:cs typeface="+mn-cs"/>
                <a:sym typeface="Symbol" charset="0"/>
              </a:rPr>
              <a:t>crémentation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914400" y="4244499"/>
            <a:ext cx="33706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string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("Bonjour");</a:t>
            </a:r>
          </a:p>
          <a:p>
            <a:pPr>
              <a:defRPr/>
            </a:pPr>
            <a:r>
              <a:rPr lang="fr-FR" dirty="0" err="1">
                <a:latin typeface="Courier New"/>
                <a:cs typeface="Courier New"/>
              </a:rPr>
              <a:t>unsigned</a:t>
            </a:r>
            <a:r>
              <a:rPr lang="fr-FR" dirty="0">
                <a:latin typeface="Courier New"/>
                <a:cs typeface="Courier New"/>
              </a:rPr>
              <a:t> i = 3;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cout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[i++];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cout &lt;&lt;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[i++]; 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5105400" y="4563199"/>
            <a:ext cx="3786238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vaut 3;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[3] : 'j'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vaut 4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affichage de </a:t>
            </a:r>
            <a:r>
              <a:rPr lang="fr-FR" dirty="0" err="1">
                <a:latin typeface="Courier New"/>
                <a:cs typeface="Courier New"/>
              </a:rPr>
              <a:t>str</a:t>
            </a:r>
            <a:r>
              <a:rPr lang="fr-FR" dirty="0">
                <a:latin typeface="Courier New"/>
                <a:cs typeface="Courier New"/>
              </a:rPr>
              <a:t> [4] : 'o'</a:t>
            </a:r>
          </a:p>
          <a:p>
            <a:pPr>
              <a:defRPr/>
            </a:pPr>
            <a:r>
              <a:rPr lang="fr-FR" dirty="0">
                <a:latin typeface="Courier New"/>
                <a:cs typeface="Courier New"/>
              </a:rPr>
              <a:t>i vaut 5</a:t>
            </a:r>
          </a:p>
          <a:p>
            <a:pPr>
              <a:defRPr/>
            </a:pPr>
            <a:endParaRPr lang="fr-FR" dirty="0">
              <a:latin typeface="Courier New"/>
              <a:cs typeface="Courier New"/>
            </a:endParaRPr>
          </a:p>
        </p:txBody>
      </p:sp>
      <p:sp>
        <p:nvSpPr>
          <p:cNvPr id="13" name="Text Box 1050"/>
          <p:cNvSpPr txBox="1">
            <a:spLocks noChangeArrowheads="1"/>
          </p:cNvSpPr>
          <p:nvPr/>
        </p:nvSpPr>
        <p:spPr bwMode="auto">
          <a:xfrm>
            <a:off x="479683" y="455336"/>
            <a:ext cx="5568376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E.2 </a:t>
            </a:r>
            <a:r>
              <a:rPr lang="fr-FR" sz="2000" dirty="0">
                <a:sym typeface="Symbol" charset="0"/>
              </a:rPr>
              <a:t>Post-</a:t>
            </a:r>
            <a:r>
              <a:rPr lang="fr-FR" sz="2000" b="1" dirty="0">
                <a:solidFill>
                  <a:srgbClr val="297FD5"/>
                </a:solidFill>
                <a:sym typeface="Symbol" charset="0"/>
              </a:rPr>
              <a:t>in</a:t>
            </a:r>
            <a:r>
              <a:rPr lang="fr-FR" sz="2000" dirty="0">
                <a:sym typeface="Symbol" charset="0"/>
              </a:rPr>
              <a:t>crémentation - Post-</a:t>
            </a:r>
            <a:r>
              <a:rPr lang="fr-FR" sz="2000" b="1" dirty="0">
                <a:solidFill>
                  <a:srgbClr val="297FD5"/>
                </a:solidFill>
                <a:sym typeface="Symbol" charset="0"/>
              </a:rPr>
              <a:t>dé</a:t>
            </a:r>
            <a:r>
              <a:rPr lang="fr-FR" sz="2000" dirty="0">
                <a:sym typeface="Symbol" charset="0"/>
              </a:rPr>
              <a:t>crémentation</a:t>
            </a:r>
          </a:p>
        </p:txBody>
      </p:sp>
    </p:spTree>
    <p:extLst>
      <p:ext uri="{BB962C8B-B14F-4D97-AF65-F5344CB8AC3E}">
        <p14:creationId xmlns:p14="http://schemas.microsoft.com/office/powerpoint/2010/main" val="812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8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8" grpId="0" autoUpdateAnimBg="0"/>
      <p:bldP spid="358409" grpId="0" autoUpdateAnimBg="0"/>
      <p:bldP spid="358410" grpId="0" autoUpdateAnimBg="0"/>
      <p:bldP spid="358411" grpId="0" autoUpdateAnimBg="0"/>
      <p:bldP spid="358412" grpId="0" autoUpdateAnimBg="0"/>
      <p:bldP spid="358414" grpId="0" autoUpdateAnimBg="0"/>
      <p:bldP spid="3584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2525713" y="822325"/>
            <a:ext cx="4117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dirty="0">
                <a:cs typeface="+mn-cs"/>
                <a:sym typeface="Symbol" charset="0"/>
              </a:rPr>
              <a:t>exemple </a:t>
            </a:r>
            <a:r>
              <a:rPr lang="fr-FR" dirty="0">
                <a:cs typeface="+mn-cs"/>
              </a:rPr>
              <a:t>: afficher un mot lu au clavier</a:t>
            </a:r>
          </a:p>
          <a:p>
            <a:pPr algn="ctr">
              <a:defRPr/>
            </a:pPr>
            <a:r>
              <a:rPr lang="fr-FR" dirty="0">
                <a:solidFill>
                  <a:srgbClr val="FF3300"/>
                </a:solidFill>
                <a:cs typeface="+mn-cs"/>
              </a:rPr>
              <a:t>caractère/caractère </a:t>
            </a:r>
            <a:r>
              <a:rPr lang="fr-FR" b="1" dirty="0">
                <a:solidFill>
                  <a:srgbClr val="FF3300"/>
                </a:solidFill>
                <a:cs typeface="+mn-cs"/>
              </a:rPr>
              <a:t>à l'envers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806450" y="2505799"/>
            <a:ext cx="614111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 charset="0"/>
                <a:cs typeface="+mn-cs"/>
              </a:rPr>
              <a:t>string</a:t>
            </a:r>
            <a:r>
              <a:rPr lang="fr-FR" dirty="0">
                <a:latin typeface="Courier New" charset="0"/>
                <a:cs typeface="+mn-cs"/>
              </a:rPr>
              <a:t> </a:t>
            </a:r>
            <a:r>
              <a:rPr lang="fr-FR" dirty="0" err="1">
                <a:latin typeface="Courier New" charset="0"/>
                <a:cs typeface="+mn-cs"/>
              </a:rPr>
              <a:t>motLu</a:t>
            </a:r>
            <a:r>
              <a:rPr lang="fr-FR" dirty="0">
                <a:latin typeface="Courier New" charset="0"/>
                <a:cs typeface="+mn-cs"/>
              </a:rPr>
              <a:t>;</a:t>
            </a:r>
          </a:p>
          <a:p>
            <a:pPr>
              <a:defRPr/>
            </a:pPr>
            <a:r>
              <a:rPr lang="fr-FR" dirty="0" err="1">
                <a:solidFill>
                  <a:srgbClr val="297FD5"/>
                </a:solidFill>
                <a:latin typeface="Courier New" charset="0"/>
                <a:cs typeface="+mn-cs"/>
              </a:rPr>
              <a:t>cin</a:t>
            </a:r>
            <a:r>
              <a:rPr lang="fr-FR" dirty="0">
                <a:solidFill>
                  <a:srgbClr val="297FD5"/>
                </a:solidFill>
                <a:latin typeface="Courier New" charset="0"/>
                <a:cs typeface="+mn-cs"/>
              </a:rPr>
              <a:t> </a:t>
            </a:r>
            <a:r>
              <a:rPr lang="fr-FR" dirty="0">
                <a:latin typeface="Courier New" charset="0"/>
                <a:cs typeface="+mn-cs"/>
              </a:rPr>
              <a:t>&gt;&gt; </a:t>
            </a:r>
            <a:r>
              <a:rPr lang="fr-FR" dirty="0" err="1">
                <a:latin typeface="Courier New" charset="0"/>
                <a:cs typeface="+mn-cs"/>
              </a:rPr>
              <a:t>motLu</a:t>
            </a:r>
            <a:r>
              <a:rPr lang="fr-FR" dirty="0">
                <a:latin typeface="Courier New" charset="0"/>
                <a:cs typeface="+mn-cs"/>
              </a:rPr>
              <a:t>;</a:t>
            </a:r>
          </a:p>
          <a:p>
            <a:pPr>
              <a:defRPr/>
            </a:pPr>
            <a:endParaRPr lang="fr-FR" dirty="0">
              <a:latin typeface="Courier New" charset="0"/>
              <a:cs typeface="+mn-cs"/>
            </a:endParaRPr>
          </a:p>
          <a:p>
            <a:pPr>
              <a:defRPr/>
            </a:pPr>
            <a:r>
              <a:rPr lang="fr-FR" dirty="0">
                <a:solidFill>
                  <a:srgbClr val="297FD5"/>
                </a:solidFill>
                <a:latin typeface="Courier New" charset="0"/>
                <a:cs typeface="+mn-cs"/>
              </a:rPr>
              <a:t>for</a:t>
            </a:r>
            <a:r>
              <a:rPr lang="fr-FR" dirty="0">
                <a:latin typeface="Courier New" charset="0"/>
                <a:cs typeface="+mn-cs"/>
              </a:rPr>
              <a:t> (</a:t>
            </a:r>
            <a:r>
              <a:rPr lang="fr-FR" dirty="0" err="1">
                <a:solidFill>
                  <a:srgbClr val="297FD5"/>
                </a:solidFill>
                <a:latin typeface="Courier New" charset="0"/>
                <a:cs typeface="+mn-cs"/>
              </a:rPr>
              <a:t>unsigned</a:t>
            </a:r>
            <a:r>
              <a:rPr lang="fr-FR" dirty="0">
                <a:solidFill>
                  <a:srgbClr val="297FD5"/>
                </a:solidFill>
                <a:latin typeface="Courier New" charset="0"/>
                <a:cs typeface="+mn-cs"/>
              </a:rPr>
              <a:t> </a:t>
            </a:r>
            <a:r>
              <a:rPr lang="fr-FR" dirty="0">
                <a:latin typeface="Courier New" charset="0"/>
                <a:cs typeface="+mn-cs"/>
              </a:rPr>
              <a:t>i = </a:t>
            </a:r>
            <a:r>
              <a:rPr lang="fr-FR" dirty="0" err="1">
                <a:latin typeface="Courier New" charset="0"/>
                <a:cs typeface="+mn-cs"/>
              </a:rPr>
              <a:t>motLu.</a:t>
            </a:r>
            <a:r>
              <a:rPr lang="fr-FR" dirty="0" err="1">
                <a:solidFill>
                  <a:srgbClr val="297FD5"/>
                </a:solidFill>
                <a:latin typeface="Courier New" charset="0"/>
                <a:cs typeface="+mn-cs"/>
              </a:rPr>
              <a:t>size</a:t>
            </a:r>
            <a:r>
              <a:rPr lang="fr-FR" dirty="0">
                <a:solidFill>
                  <a:srgbClr val="297FD5"/>
                </a:solidFill>
                <a:latin typeface="Courier New" charset="0"/>
                <a:cs typeface="+mn-cs"/>
              </a:rPr>
              <a:t> ()</a:t>
            </a:r>
            <a:r>
              <a:rPr lang="fr-FR" dirty="0">
                <a:latin typeface="Courier New" charset="0"/>
                <a:cs typeface="+mn-cs"/>
              </a:rPr>
              <a:t>; i-- &gt; 0; )</a:t>
            </a:r>
          </a:p>
          <a:p>
            <a:pPr>
              <a:defRPr/>
            </a:pPr>
            <a:r>
              <a:rPr lang="fr-FR" dirty="0">
                <a:latin typeface="Courier New" charset="0"/>
                <a:cs typeface="+mn-cs"/>
              </a:rPr>
              <a:t>    </a:t>
            </a:r>
            <a:r>
              <a:rPr lang="fr-FR" dirty="0">
                <a:solidFill>
                  <a:srgbClr val="297FD5"/>
                </a:solidFill>
                <a:latin typeface="Courier New" charset="0"/>
                <a:cs typeface="+mn-cs"/>
              </a:rPr>
              <a:t>cout</a:t>
            </a:r>
            <a:r>
              <a:rPr lang="fr-FR" dirty="0">
                <a:latin typeface="Courier New" charset="0"/>
                <a:cs typeface="+mn-cs"/>
              </a:rPr>
              <a:t> &lt;&lt; </a:t>
            </a:r>
            <a:r>
              <a:rPr lang="fr-FR" dirty="0" err="1">
                <a:latin typeface="Courier New" charset="0"/>
                <a:cs typeface="+mn-cs"/>
              </a:rPr>
              <a:t>motLu</a:t>
            </a:r>
            <a:r>
              <a:rPr lang="fr-FR" dirty="0">
                <a:latin typeface="Courier New" charset="0"/>
                <a:cs typeface="+mn-cs"/>
              </a:rPr>
              <a:t> [i];</a:t>
            </a:r>
          </a:p>
          <a:p>
            <a:pPr>
              <a:defRPr/>
            </a:pPr>
            <a:r>
              <a:rPr lang="fr-FR" dirty="0">
                <a:latin typeface="Courier New" charset="0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222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utoUpdateAnimBg="0"/>
      <p:bldP spid="35942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4227005"/>
            <a:ext cx="2307767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43938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414382" y="150586"/>
            <a:ext cx="8475617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F. Opérateur ternaire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68997" y="1108929"/>
            <a:ext cx="2496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>
                <a:cs typeface="Courier New"/>
              </a:rPr>
              <a:t>Eviter les redondances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1626275"/>
            <a:ext cx="6781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char</a:t>
            </a:r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C;</a:t>
            </a:r>
          </a:p>
          <a:p>
            <a:pPr algn="l"/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cin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&gt;&gt; C;</a:t>
            </a:r>
          </a:p>
          <a:p>
            <a:pPr algn="l"/>
            <a:endParaRPr lang="fr-FR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pPr algn="l"/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if</a:t>
            </a:r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(' ' == C || '\t' == C)</a:t>
            </a:r>
          </a:p>
          <a:p>
            <a:pPr algn="l"/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&lt;&lt; C &lt;&lt; " est un espace" &lt;&lt; </a:t>
            </a:r>
            <a:r>
              <a:rPr lang="fr-FR" dirty="0" err="1">
                <a:latin typeface="Courier New"/>
                <a:cs typeface="Courier New"/>
              </a:rPr>
              <a:t>endl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  <a:p>
            <a:pPr algn="l"/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else</a:t>
            </a:r>
            <a:endParaRPr lang="fr-FR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pPr algn="l"/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&lt;&lt; C &lt;&lt; " n'est pas un espace" &lt;&lt; </a:t>
            </a:r>
            <a:r>
              <a:rPr lang="fr-FR" dirty="0" err="1">
                <a:latin typeface="Courier New"/>
                <a:cs typeface="Courier New"/>
              </a:rPr>
              <a:t>endl</a:t>
            </a:r>
            <a:r>
              <a:rPr lang="fr-FR" dirty="0">
                <a:latin typeface="Courier New"/>
                <a:cs typeface="Courier New"/>
              </a:rPr>
              <a:t>;</a:t>
            </a:r>
            <a:r>
              <a:rPr lang="fr-FR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4043700"/>
            <a:ext cx="1569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char</a:t>
            </a:r>
            <a:r>
              <a:rPr lang="fr-FR" dirty="0">
                <a:latin typeface="Courier New"/>
                <a:cs typeface="Courier New"/>
              </a:rPr>
              <a:t> C;</a:t>
            </a:r>
          </a:p>
          <a:p>
            <a:pPr algn="l"/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cin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latin typeface="Courier New"/>
                <a:cs typeface="Courier New"/>
              </a:rPr>
              <a:t>&gt;&gt; C;</a:t>
            </a:r>
          </a:p>
          <a:p>
            <a:pPr algn="l"/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C;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5034300"/>
            <a:ext cx="37862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if</a:t>
            </a:r>
            <a:r>
              <a:rPr lang="fr-FR" dirty="0">
                <a:latin typeface="Courier New"/>
                <a:cs typeface="Courier New"/>
              </a:rPr>
              <a:t> (' ' == C || '\t' == C)</a:t>
            </a:r>
          </a:p>
          <a:p>
            <a:pPr algn="l"/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 est";</a:t>
            </a:r>
          </a:p>
          <a:p>
            <a:pPr algn="l"/>
            <a:r>
              <a:rPr lang="fr-FR" dirty="0" err="1">
                <a:solidFill>
                  <a:srgbClr val="297FD5"/>
                </a:solidFill>
                <a:latin typeface="Courier New"/>
                <a:cs typeface="Courier New"/>
              </a:rPr>
              <a:t>else</a:t>
            </a:r>
            <a:endParaRPr lang="fr-FR" dirty="0">
              <a:solidFill>
                <a:srgbClr val="297FD5"/>
              </a:solidFill>
              <a:latin typeface="Courier New"/>
              <a:cs typeface="Courier New"/>
            </a:endParaRPr>
          </a:p>
          <a:p>
            <a:pPr algn="l"/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dirty="0">
                <a:solidFill>
                  <a:srgbClr val="297FD5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 n'est pas";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4400" y="6405900"/>
            <a:ext cx="4182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chemeClr val="accent2"/>
                </a:solidFill>
                <a:latin typeface="Courier New"/>
                <a:cs typeface="Courier New"/>
              </a:rPr>
              <a:t>cout</a:t>
            </a:r>
            <a:r>
              <a:rPr lang="fr-FR" dirty="0">
                <a:latin typeface="Courier New"/>
                <a:cs typeface="Courier New"/>
              </a:rPr>
              <a:t> &lt;&lt; " un espace" &lt;&lt; </a:t>
            </a:r>
            <a:r>
              <a:rPr lang="fr-FR" dirty="0" err="1">
                <a:latin typeface="Courier New"/>
                <a:cs typeface="Courier New"/>
              </a:rPr>
              <a:t>endl</a:t>
            </a:r>
            <a:r>
              <a:rPr lang="fr-FR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479683" y="1078151"/>
            <a:ext cx="1311402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F.1 </a:t>
            </a:r>
            <a:r>
              <a:rPr lang="fr-FR" sz="2000" dirty="0">
                <a:sym typeface="Symbol" charset="0"/>
              </a:rPr>
              <a:t>Utilité</a:t>
            </a:r>
          </a:p>
        </p:txBody>
      </p:sp>
    </p:spTree>
    <p:extLst>
      <p:ext uri="{BB962C8B-B14F-4D97-AF65-F5344CB8AC3E}">
        <p14:creationId xmlns:p14="http://schemas.microsoft.com/office/powerpoint/2010/main" val="5073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762000" y="775771"/>
            <a:ext cx="995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i="1" dirty="0"/>
              <a:t>Syntaxe</a:t>
            </a:r>
          </a:p>
        </p:txBody>
      </p:sp>
      <p:grpSp>
        <p:nvGrpSpPr>
          <p:cNvPr id="531460" name="Group 4"/>
          <p:cNvGrpSpPr>
            <a:grpSpLocks/>
          </p:cNvGrpSpPr>
          <p:nvPr/>
        </p:nvGrpSpPr>
        <p:grpSpPr bwMode="auto">
          <a:xfrm>
            <a:off x="457200" y="1371600"/>
            <a:ext cx="8458200" cy="609600"/>
            <a:chOff x="288" y="864"/>
            <a:chExt cx="5328" cy="384"/>
          </a:xfrm>
        </p:grpSpPr>
        <p:sp>
          <p:nvSpPr>
            <p:cNvPr id="531461" name="Line 5"/>
            <p:cNvSpPr>
              <a:spLocks noChangeShapeType="1"/>
            </p:cNvSpPr>
            <p:nvPr/>
          </p:nvSpPr>
          <p:spPr bwMode="auto">
            <a:xfrm>
              <a:off x="288" y="1056"/>
              <a:ext cx="5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 useBgFill="1">
          <p:nvSpPr>
            <p:cNvPr id="531462" name="Rectangle 6"/>
            <p:cNvSpPr>
              <a:spLocks noChangeArrowheads="1"/>
            </p:cNvSpPr>
            <p:nvPr/>
          </p:nvSpPr>
          <p:spPr bwMode="auto">
            <a:xfrm>
              <a:off x="480" y="864"/>
              <a:ext cx="1008" cy="33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i="1" dirty="0"/>
                <a:t>Expression_1</a:t>
              </a:r>
            </a:p>
          </p:txBody>
        </p:sp>
        <p:sp useBgFill="1">
          <p:nvSpPr>
            <p:cNvPr id="531463" name="Oval 7"/>
            <p:cNvSpPr>
              <a:spLocks noChangeArrowheads="1"/>
            </p:cNvSpPr>
            <p:nvPr/>
          </p:nvSpPr>
          <p:spPr bwMode="auto">
            <a:xfrm>
              <a:off x="1776" y="864"/>
              <a:ext cx="384" cy="384"/>
            </a:xfrm>
            <a:prstGeom prst="ellipse">
              <a:avLst/>
            </a:prstGeom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sz="2400" b="1" dirty="0">
                  <a:solidFill>
                    <a:srgbClr val="297FD5"/>
                  </a:solidFill>
                  <a:latin typeface="Courier New" charset="0"/>
                </a:rPr>
                <a:t>?</a:t>
              </a:r>
            </a:p>
          </p:txBody>
        </p:sp>
        <p:sp useBgFill="1">
          <p:nvSpPr>
            <p:cNvPr id="531464" name="Rectangle 8"/>
            <p:cNvSpPr>
              <a:spLocks noChangeArrowheads="1"/>
            </p:cNvSpPr>
            <p:nvPr/>
          </p:nvSpPr>
          <p:spPr bwMode="auto">
            <a:xfrm>
              <a:off x="2448" y="864"/>
              <a:ext cx="1008" cy="33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i="1" dirty="0"/>
                <a:t>Expression_2</a:t>
              </a:r>
            </a:p>
          </p:txBody>
        </p:sp>
        <p:sp useBgFill="1">
          <p:nvSpPr>
            <p:cNvPr id="531465" name="Oval 9"/>
            <p:cNvSpPr>
              <a:spLocks noChangeArrowheads="1"/>
            </p:cNvSpPr>
            <p:nvPr/>
          </p:nvSpPr>
          <p:spPr bwMode="auto">
            <a:xfrm>
              <a:off x="3744" y="864"/>
              <a:ext cx="384" cy="384"/>
            </a:xfrm>
            <a:prstGeom prst="ellipse">
              <a:avLst/>
            </a:prstGeom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sz="2400" b="1" dirty="0">
                  <a:solidFill>
                    <a:srgbClr val="297FD5"/>
                  </a:solidFill>
                  <a:latin typeface="Courier New" charset="0"/>
                </a:rPr>
                <a:t>:</a:t>
              </a:r>
            </a:p>
          </p:txBody>
        </p:sp>
        <p:sp useBgFill="1">
          <p:nvSpPr>
            <p:cNvPr id="531466" name="Rectangle 10"/>
            <p:cNvSpPr>
              <a:spLocks noChangeArrowheads="1"/>
            </p:cNvSpPr>
            <p:nvPr/>
          </p:nvSpPr>
          <p:spPr bwMode="auto">
            <a:xfrm>
              <a:off x="4416" y="864"/>
              <a:ext cx="1008" cy="33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i="1" dirty="0"/>
                <a:t>Expression_3</a:t>
              </a:r>
            </a:p>
          </p:txBody>
        </p:sp>
      </p:grp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447800" y="2909371"/>
            <a:ext cx="4683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i="1" dirty="0"/>
              <a:t>expression_1</a:t>
            </a:r>
            <a:r>
              <a:rPr lang="fr-FR" i="1" dirty="0"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i="1" dirty="0">
                <a:latin typeface="Courier New" charset="0"/>
              </a:rPr>
              <a:t> </a:t>
            </a:r>
            <a:r>
              <a:rPr lang="fr-FR" i="1" dirty="0"/>
              <a:t>expression_2</a:t>
            </a:r>
            <a:r>
              <a:rPr lang="fr-FR" i="1" dirty="0">
                <a:latin typeface="Courier New" charset="0"/>
              </a:rPr>
              <a:t> </a:t>
            </a:r>
            <a:r>
              <a:rPr lang="fr-FR" b="1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i="1" dirty="0">
                <a:latin typeface="Courier New" charset="0"/>
              </a:rPr>
              <a:t> </a:t>
            </a:r>
            <a:r>
              <a:rPr lang="fr-FR" i="1" dirty="0"/>
              <a:t>expression_3</a:t>
            </a:r>
            <a:endParaRPr lang="fr-FR" i="1" dirty="0">
              <a:latin typeface="Courier New" charset="0"/>
            </a:endParaRPr>
          </a:p>
        </p:txBody>
      </p:sp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762000" y="2299771"/>
            <a:ext cx="13335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i="1" dirty="0"/>
              <a:t>Sémantique</a:t>
            </a:r>
          </a:p>
        </p:txBody>
      </p:sp>
      <p:sp>
        <p:nvSpPr>
          <p:cNvPr id="531468" name="Text Box 12"/>
          <p:cNvSpPr txBox="1">
            <a:spLocks noChangeArrowheads="1"/>
          </p:cNvSpPr>
          <p:nvPr/>
        </p:nvSpPr>
        <p:spPr bwMode="auto">
          <a:xfrm>
            <a:off x="2133600" y="3470572"/>
            <a:ext cx="50629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dirty="0"/>
              <a:t>La valeur renvoyée par cet opérateur est égale à </a:t>
            </a:r>
          </a:p>
          <a:p>
            <a:r>
              <a:rPr lang="fr-FR" i="1" dirty="0">
                <a:latin typeface="Courier New"/>
                <a:cs typeface="Courier New"/>
              </a:rPr>
              <a:t>expression_2</a:t>
            </a:r>
            <a:r>
              <a:rPr lang="fr-FR" dirty="0"/>
              <a:t> ou </a:t>
            </a:r>
            <a:r>
              <a:rPr lang="fr-FR" i="1" dirty="0">
                <a:latin typeface="Courier New"/>
                <a:cs typeface="Courier New"/>
              </a:rPr>
              <a:t>expression_3</a:t>
            </a:r>
            <a:r>
              <a:rPr lang="fr-FR" dirty="0"/>
              <a:t> </a:t>
            </a:r>
          </a:p>
          <a:p>
            <a:r>
              <a:rPr lang="fr-FR" dirty="0"/>
              <a:t>selon que </a:t>
            </a:r>
            <a:r>
              <a:rPr lang="fr-FR" i="1" dirty="0">
                <a:latin typeface="Courier New"/>
                <a:cs typeface="Courier New"/>
              </a:rPr>
              <a:t>expression_1</a:t>
            </a:r>
            <a:r>
              <a:rPr lang="fr-FR" dirty="0"/>
              <a:t> est vrai ou faux</a:t>
            </a:r>
          </a:p>
        </p:txBody>
      </p:sp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4191000" y="464820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>
                <a:latin typeface="Courier New" charset="0"/>
                <a:sym typeface="Symbol" charset="0"/>
              </a:rPr>
              <a:t></a:t>
            </a:r>
            <a:endParaRPr lang="fr-FR">
              <a:latin typeface="Courier New" charset="0"/>
            </a:endParaRPr>
          </a:p>
        </p:txBody>
      </p:sp>
      <p:sp>
        <p:nvSpPr>
          <p:cNvPr id="531470" name="Rectangle 14"/>
          <p:cNvSpPr>
            <a:spLocks noChangeArrowheads="1"/>
          </p:cNvSpPr>
          <p:nvPr/>
        </p:nvSpPr>
        <p:spPr bwMode="auto">
          <a:xfrm>
            <a:off x="762000" y="5042971"/>
            <a:ext cx="4678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i="1" dirty="0">
                <a:latin typeface="Courier New"/>
                <a:cs typeface="Courier New"/>
              </a:rPr>
              <a:t>expression_1</a:t>
            </a:r>
            <a:r>
              <a:rPr lang="fr-FR" i="1" dirty="0"/>
              <a:t>  </a:t>
            </a:r>
            <a:r>
              <a:rPr lang="fr-FR" dirty="0"/>
              <a:t>doit être de </a:t>
            </a:r>
            <a:r>
              <a:rPr lang="fr-FR" b="1" dirty="0">
                <a:solidFill>
                  <a:srgbClr val="297FD5"/>
                </a:solidFill>
              </a:rPr>
              <a:t>type  booléen</a:t>
            </a:r>
            <a:r>
              <a:rPr lang="fr-FR" dirty="0"/>
              <a:t>, </a:t>
            </a:r>
          </a:p>
        </p:txBody>
      </p:sp>
      <p:sp>
        <p:nvSpPr>
          <p:cNvPr id="531471" name="Rectangle 15"/>
          <p:cNvSpPr>
            <a:spLocks noChangeArrowheads="1"/>
          </p:cNvSpPr>
          <p:nvPr/>
        </p:nvSpPr>
        <p:spPr bwMode="auto">
          <a:xfrm>
            <a:off x="762000" y="5590272"/>
            <a:ext cx="68598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i="1" dirty="0">
                <a:latin typeface="Courier New"/>
                <a:cs typeface="Courier New"/>
              </a:rPr>
              <a:t>expression_2</a:t>
            </a:r>
            <a:r>
              <a:rPr lang="fr-FR" i="1" dirty="0">
                <a:latin typeface="Courier New" charset="0"/>
              </a:rPr>
              <a:t> </a:t>
            </a:r>
            <a:r>
              <a:rPr lang="fr-FR" dirty="0"/>
              <a:t>et</a:t>
            </a:r>
            <a:r>
              <a:rPr lang="fr-FR" i="1" dirty="0">
                <a:latin typeface="Courier New" charset="0"/>
              </a:rPr>
              <a:t> </a:t>
            </a:r>
            <a:r>
              <a:rPr lang="fr-FR" i="1" dirty="0">
                <a:latin typeface="Courier New"/>
                <a:cs typeface="Courier New"/>
              </a:rPr>
              <a:t>expression_3</a:t>
            </a:r>
            <a:r>
              <a:rPr lang="fr-FR" i="1" dirty="0"/>
              <a:t> </a:t>
            </a:r>
            <a:r>
              <a:rPr lang="fr-FR" dirty="0"/>
              <a:t>doivent être </a:t>
            </a:r>
            <a:r>
              <a:rPr lang="fr-FR" b="1" dirty="0">
                <a:solidFill>
                  <a:srgbClr val="297FD5"/>
                </a:solidFill>
              </a:rPr>
              <a:t>de même type</a:t>
            </a:r>
            <a:r>
              <a:rPr lang="fr-FR" dirty="0"/>
              <a:t>, </a:t>
            </a:r>
          </a:p>
          <a:p>
            <a:pPr algn="l"/>
            <a:r>
              <a:rPr lang="fr-FR" dirty="0"/>
              <a:t>qui est aussi celui du résultat</a:t>
            </a:r>
          </a:p>
        </p:txBody>
      </p:sp>
      <p:sp>
        <p:nvSpPr>
          <p:cNvPr id="19" name="Text Box 1050"/>
          <p:cNvSpPr txBox="1">
            <a:spLocks noChangeArrowheads="1"/>
          </p:cNvSpPr>
          <p:nvPr/>
        </p:nvSpPr>
        <p:spPr bwMode="auto">
          <a:xfrm>
            <a:off x="457200" y="245596"/>
            <a:ext cx="5341326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F.2 Simplification du code C++ : opérateurs ? : </a:t>
            </a:r>
          </a:p>
        </p:txBody>
      </p:sp>
    </p:spTree>
    <p:extLst>
      <p:ext uri="{BB962C8B-B14F-4D97-AF65-F5344CB8AC3E}">
        <p14:creationId xmlns:p14="http://schemas.microsoft.com/office/powerpoint/2010/main" val="36697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autoUpdateAnimBg="0"/>
      <p:bldP spid="531459" grpId="0" autoUpdateAnimBg="0"/>
      <p:bldP spid="531467" grpId="0" autoUpdateAnimBg="0"/>
      <p:bldP spid="531468" grpId="0" autoUpdateAnimBg="0"/>
      <p:bldP spid="531469" grpId="0" autoUpdateAnimBg="0"/>
      <p:bldP spid="531470" grpId="0" autoUpdateAnimBg="0"/>
      <p:bldP spid="5314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2. </a:t>
            </a:r>
            <a:r>
              <a:rPr lang="fr-FR" dirty="0" err="1"/>
              <a:t>Tuteurat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54784F-4BA8-0046-8526-31CE8BD8B7DB}"/>
              </a:ext>
            </a:extLst>
          </p:cNvPr>
          <p:cNvSpPr txBox="1"/>
          <p:nvPr/>
        </p:nvSpPr>
        <p:spPr>
          <a:xfrm>
            <a:off x="605790" y="1291590"/>
            <a:ext cx="794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qui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Tous ceux qui le souhaite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Si vos notes sont trop basses =&gt; obligatoire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Quand ?</a:t>
            </a:r>
            <a:br>
              <a:rPr lang="fr-FR" dirty="0"/>
            </a:br>
            <a:r>
              <a:rPr lang="fr-FR" dirty="0">
                <a:hlinkClick r:id="rId2"/>
              </a:rPr>
              <a:t>https://amubox.univ-amu.fr/s/mcM4sBDSXGAqRbo</a:t>
            </a:r>
            <a:br>
              <a:rPr lang="fr-FR" dirty="0"/>
            </a:br>
            <a:r>
              <a:rPr lang="fr-FR" dirty="0"/>
              <a:t>Voir Discord du </a:t>
            </a:r>
            <a:r>
              <a:rPr lang="fr-FR" dirty="0" err="1"/>
              <a:t>dept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162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1194151" y="3627084"/>
            <a:ext cx="8077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1800" dirty="0">
                <a:latin typeface="Courier New" charset="0"/>
              </a:rPr>
              <a:t>char C;</a:t>
            </a:r>
          </a:p>
          <a:p>
            <a:pPr algn="l"/>
            <a:r>
              <a:rPr lang="fr-FR" sz="1800" dirty="0" err="1">
                <a:latin typeface="Courier New" charset="0"/>
              </a:rPr>
              <a:t>cin</a:t>
            </a:r>
            <a:r>
              <a:rPr lang="fr-FR" sz="1800" dirty="0">
                <a:latin typeface="Courier New" charset="0"/>
              </a:rPr>
              <a:t> &gt;&gt; (C);</a:t>
            </a: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r>
              <a:rPr lang="fr-FR" sz="1800" dirty="0">
                <a:latin typeface="Courier New" charset="0"/>
              </a:rPr>
              <a:t>cout &lt;&lt; C </a:t>
            </a: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r>
              <a:rPr lang="fr-FR" sz="1800" dirty="0">
                <a:latin typeface="Courier New" charset="0"/>
              </a:rPr>
              <a:t>     &lt;&lt; " un espace" &lt;&lt; </a:t>
            </a:r>
            <a:r>
              <a:rPr lang="fr-FR" sz="1800" dirty="0" err="1">
                <a:latin typeface="Courier New" charset="0"/>
              </a:rPr>
              <a:t>endl</a:t>
            </a:r>
            <a:r>
              <a:rPr lang="fr-FR" sz="1800" dirty="0">
                <a:latin typeface="Courier New" charset="0"/>
              </a:rPr>
              <a:t>; </a:t>
            </a:r>
          </a:p>
          <a:p>
            <a:pPr algn="l"/>
            <a:endParaRPr lang="fr-FR" sz="1800" dirty="0">
              <a:latin typeface="Courier New" charset="0"/>
            </a:endParaRP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762000" y="827445"/>
            <a:ext cx="418255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 dirty="0">
                <a:solidFill>
                  <a:schemeClr val="accent2"/>
                </a:solidFill>
                <a:latin typeface="Courier New" charset="0"/>
              </a:rPr>
              <a:t>char</a:t>
            </a:r>
            <a:r>
              <a:rPr lang="fr-FR" sz="1800" dirty="0">
                <a:latin typeface="Courier New" charset="0"/>
              </a:rPr>
              <a:t> C;</a:t>
            </a:r>
          </a:p>
          <a:p>
            <a:pPr algn="l"/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cin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&gt;&gt; C;</a:t>
            </a: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C;</a:t>
            </a:r>
          </a:p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if</a:t>
            </a:r>
            <a:r>
              <a:rPr lang="fr-FR" sz="1800" dirty="0">
                <a:latin typeface="Courier New" charset="0"/>
              </a:rPr>
              <a:t> (' '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==</a:t>
            </a:r>
            <a:r>
              <a:rPr lang="fr-FR" sz="1800" dirty="0">
                <a:latin typeface="Courier New" charset="0"/>
              </a:rPr>
              <a:t> C || '\t'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==</a:t>
            </a:r>
            <a:r>
              <a:rPr lang="fr-FR" sz="1800" dirty="0">
                <a:latin typeface="Courier New" charset="0"/>
              </a:rPr>
              <a:t> C)</a:t>
            </a:r>
          </a:p>
          <a:p>
            <a:pPr algn="l"/>
            <a:r>
              <a:rPr lang="fr-FR" sz="1800" dirty="0">
                <a:latin typeface="Courier New" charset="0"/>
              </a:rPr>
              <a:t>   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" est";</a:t>
            </a:r>
          </a:p>
          <a:p>
            <a:pPr algn="l"/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else</a:t>
            </a:r>
            <a:endParaRPr lang="fr-FR" sz="1800" dirty="0">
              <a:solidFill>
                <a:srgbClr val="297FD5"/>
              </a:solidFill>
              <a:latin typeface="Courier New" charset="0"/>
            </a:endParaRPr>
          </a:p>
          <a:p>
            <a:pPr algn="l"/>
            <a:r>
              <a:rPr lang="fr-FR" sz="1800" dirty="0">
                <a:latin typeface="Courier New" charset="0"/>
              </a:rPr>
              <a:t>   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" n'est pas";</a:t>
            </a:r>
          </a:p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" un espace" &lt;&lt; </a:t>
            </a:r>
            <a:r>
              <a:rPr lang="fr-FR" sz="1800" dirty="0" err="1">
                <a:latin typeface="Courier New" charset="0"/>
              </a:rPr>
              <a:t>endl</a:t>
            </a:r>
            <a:r>
              <a:rPr lang="fr-FR" sz="1800" dirty="0">
                <a:latin typeface="Courier New" charset="0"/>
              </a:rPr>
              <a:t>;</a:t>
            </a:r>
          </a:p>
        </p:txBody>
      </p:sp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609600" y="6080125"/>
            <a:ext cx="439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/>
              <a:t>Un des avantages : </a:t>
            </a:r>
            <a:r>
              <a:rPr lang="fr-FR" b="1"/>
              <a:t>une seule instruction</a:t>
            </a:r>
            <a:endParaRPr lang="fr-FR"/>
          </a:p>
        </p:txBody>
      </p:sp>
      <p:sp>
        <p:nvSpPr>
          <p:cNvPr id="533511" name="Text Box 7"/>
          <p:cNvSpPr txBox="1">
            <a:spLocks noChangeArrowheads="1"/>
          </p:cNvSpPr>
          <p:nvPr/>
        </p:nvSpPr>
        <p:spPr bwMode="auto">
          <a:xfrm>
            <a:off x="5334000" y="6080125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>
                <a:latin typeface="Courier New" charset="0"/>
                <a:sym typeface="Symbol" charset="0"/>
              </a:rPr>
              <a:t></a:t>
            </a:r>
            <a:endParaRPr lang="fr-FR">
              <a:latin typeface="Courier New" charset="0"/>
            </a:endParaRPr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5562600" y="6080125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>
                <a:latin typeface="Courier New" charset="0"/>
              </a:rPr>
              <a:t>   if ..., for...</a:t>
            </a:r>
          </a:p>
        </p:txBody>
      </p:sp>
      <p:sp useBgFill="1"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1854097" y="4727895"/>
            <a:ext cx="7387810" cy="369332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 dirty="0">
                <a:latin typeface="Courier New" charset="0"/>
              </a:rPr>
              <a:t>&lt;&lt; ((' ' == C || '\t' == C) </a:t>
            </a:r>
            <a:r>
              <a:rPr lang="fr-FR" sz="1800" dirty="0">
                <a:solidFill>
                  <a:schemeClr val="accent2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" est"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" n'est pas")</a:t>
            </a:r>
          </a:p>
        </p:txBody>
      </p:sp>
      <p:grpSp>
        <p:nvGrpSpPr>
          <p:cNvPr id="533514" name="Group 10"/>
          <p:cNvGrpSpPr>
            <a:grpSpLocks/>
          </p:cNvGrpSpPr>
          <p:nvPr/>
        </p:nvGrpSpPr>
        <p:grpSpPr bwMode="auto">
          <a:xfrm>
            <a:off x="381000" y="1949450"/>
            <a:ext cx="4343400" cy="2927350"/>
            <a:chOff x="240" y="1228"/>
            <a:chExt cx="2736" cy="1844"/>
          </a:xfrm>
        </p:grpSpPr>
        <p:sp>
          <p:nvSpPr>
            <p:cNvPr id="533515" name="Rectangle 11"/>
            <p:cNvSpPr>
              <a:spLocks noChangeArrowheads="1"/>
            </p:cNvSpPr>
            <p:nvPr/>
          </p:nvSpPr>
          <p:spPr bwMode="auto">
            <a:xfrm>
              <a:off x="384" y="1228"/>
              <a:ext cx="2592" cy="72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33516" name="Freeform 12"/>
            <p:cNvSpPr>
              <a:spLocks/>
            </p:cNvSpPr>
            <p:nvPr/>
          </p:nvSpPr>
          <p:spPr bwMode="auto">
            <a:xfrm>
              <a:off x="240" y="1584"/>
              <a:ext cx="576" cy="1488"/>
            </a:xfrm>
            <a:custGeom>
              <a:avLst/>
              <a:gdLst>
                <a:gd name="T0" fmla="*/ 144 w 576"/>
                <a:gd name="T1" fmla="*/ 0 h 1488"/>
                <a:gd name="T2" fmla="*/ 0 w 576"/>
                <a:gd name="T3" fmla="*/ 0 h 1488"/>
                <a:gd name="T4" fmla="*/ 0 w 576"/>
                <a:gd name="T5" fmla="*/ 1488 h 1488"/>
                <a:gd name="T6" fmla="*/ 576 w 576"/>
                <a:gd name="T7" fmla="*/ 1488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488">
                  <a:moveTo>
                    <a:pt x="144" y="0"/>
                  </a:moveTo>
                  <a:lnTo>
                    <a:pt x="0" y="0"/>
                  </a:lnTo>
                  <a:lnTo>
                    <a:pt x="0" y="1488"/>
                  </a:lnTo>
                  <a:lnTo>
                    <a:pt x="576" y="1488"/>
                  </a:lnTo>
                </a:path>
              </a:pathLst>
            </a:cu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533517" name="Text Box 13"/>
          <p:cNvSpPr txBox="1">
            <a:spLocks noChangeArrowheads="1"/>
          </p:cNvSpPr>
          <p:nvPr/>
        </p:nvSpPr>
        <p:spPr bwMode="auto">
          <a:xfrm>
            <a:off x="6293952" y="3305798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dirty="0"/>
              <a:t>booléen</a:t>
            </a:r>
          </a:p>
        </p:txBody>
      </p: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6466299" y="4328148"/>
            <a:ext cx="1814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600" i="1"/>
              <a:t>même type : NTCTS</a:t>
            </a:r>
          </a:p>
        </p:txBody>
      </p:sp>
      <p:grpSp>
        <p:nvGrpSpPr>
          <p:cNvPr id="533519" name="Group 15"/>
          <p:cNvGrpSpPr>
            <a:grpSpLocks/>
          </p:cNvGrpSpPr>
          <p:nvPr/>
        </p:nvGrpSpPr>
        <p:grpSpPr bwMode="auto">
          <a:xfrm>
            <a:off x="5667383" y="5029204"/>
            <a:ext cx="1479550" cy="623888"/>
            <a:chOff x="3570" y="3168"/>
            <a:chExt cx="932" cy="393"/>
          </a:xfrm>
        </p:grpSpPr>
        <p:sp>
          <p:nvSpPr>
            <p:cNvPr id="533520" name="Text Box 16"/>
            <p:cNvSpPr txBox="1">
              <a:spLocks noChangeArrowheads="1"/>
            </p:cNvSpPr>
            <p:nvPr/>
          </p:nvSpPr>
          <p:spPr bwMode="auto">
            <a:xfrm>
              <a:off x="3570" y="3311"/>
              <a:ext cx="9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dirty="0"/>
                <a:t>operateur </a:t>
              </a:r>
              <a:r>
                <a:rPr lang="fr-FR" b="1" dirty="0">
                  <a:solidFill>
                    <a:srgbClr val="FF3300"/>
                  </a:solidFill>
                </a:rPr>
                <a:t>? :</a:t>
              </a:r>
              <a:endParaRPr lang="fr-FR" dirty="0"/>
            </a:p>
          </p:txBody>
        </p:sp>
        <p:sp>
          <p:nvSpPr>
            <p:cNvPr id="533521" name="Line 17"/>
            <p:cNvSpPr>
              <a:spLocks noChangeShapeType="1"/>
            </p:cNvSpPr>
            <p:nvPr/>
          </p:nvSpPr>
          <p:spPr bwMode="auto">
            <a:xfrm flipH="1" flipV="1">
              <a:off x="3690" y="3168"/>
              <a:ext cx="4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33522" name="Line 18"/>
            <p:cNvSpPr>
              <a:spLocks noChangeShapeType="1"/>
            </p:cNvSpPr>
            <p:nvPr/>
          </p:nvSpPr>
          <p:spPr bwMode="auto">
            <a:xfrm flipV="1">
              <a:off x="4365" y="3186"/>
              <a:ext cx="4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33523" name="Group 19"/>
          <p:cNvGrpSpPr>
            <a:grpSpLocks/>
          </p:cNvGrpSpPr>
          <p:nvPr/>
        </p:nvGrpSpPr>
        <p:grpSpPr bwMode="auto">
          <a:xfrm>
            <a:off x="2472564" y="3320086"/>
            <a:ext cx="3581400" cy="1433512"/>
            <a:chOff x="1392" y="2073"/>
            <a:chExt cx="2256" cy="903"/>
          </a:xfrm>
        </p:grpSpPr>
        <p:sp>
          <p:nvSpPr>
            <p:cNvPr id="533524" name="AutoShape 20"/>
            <p:cNvSpPr>
              <a:spLocks/>
            </p:cNvSpPr>
            <p:nvPr/>
          </p:nvSpPr>
          <p:spPr bwMode="auto">
            <a:xfrm rot="16200000">
              <a:off x="2256" y="1968"/>
              <a:ext cx="144" cy="1872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33525" name="Freeform 21"/>
            <p:cNvSpPr>
              <a:spLocks/>
            </p:cNvSpPr>
            <p:nvPr/>
          </p:nvSpPr>
          <p:spPr bwMode="auto">
            <a:xfrm>
              <a:off x="2328" y="2208"/>
              <a:ext cx="384" cy="576"/>
            </a:xfrm>
            <a:custGeom>
              <a:avLst/>
              <a:gdLst>
                <a:gd name="T0" fmla="*/ 384 w 384"/>
                <a:gd name="T1" fmla="*/ 0 h 576"/>
                <a:gd name="T2" fmla="*/ 0 w 384"/>
                <a:gd name="T3" fmla="*/ 0 h 576"/>
                <a:gd name="T4" fmla="*/ 0 w 384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576">
                  <a:moveTo>
                    <a:pt x="384" y="0"/>
                  </a:move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33526" name="Text Box 22"/>
            <p:cNvSpPr txBox="1">
              <a:spLocks noChangeArrowheads="1"/>
            </p:cNvSpPr>
            <p:nvPr/>
          </p:nvSpPr>
          <p:spPr bwMode="auto">
            <a:xfrm>
              <a:off x="2689" y="2073"/>
              <a:ext cx="95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i="1"/>
                <a:t>expression_1</a:t>
              </a:r>
              <a:endParaRPr lang="fr-FR"/>
            </a:p>
          </p:txBody>
        </p:sp>
      </p:grpSp>
      <p:grpSp>
        <p:nvGrpSpPr>
          <p:cNvPr id="533527" name="Group 23"/>
          <p:cNvGrpSpPr>
            <a:grpSpLocks/>
          </p:cNvGrpSpPr>
          <p:nvPr/>
        </p:nvGrpSpPr>
        <p:grpSpPr bwMode="auto">
          <a:xfrm>
            <a:off x="5574124" y="3899523"/>
            <a:ext cx="3503612" cy="854075"/>
            <a:chOff x="3217" y="2438"/>
            <a:chExt cx="2207" cy="538"/>
          </a:xfrm>
        </p:grpSpPr>
        <p:sp>
          <p:nvSpPr>
            <p:cNvPr id="533528" name="Text Box 24"/>
            <p:cNvSpPr txBox="1">
              <a:spLocks noChangeArrowheads="1"/>
            </p:cNvSpPr>
            <p:nvPr/>
          </p:nvSpPr>
          <p:spPr bwMode="auto">
            <a:xfrm>
              <a:off x="3217" y="2448"/>
              <a:ext cx="95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i="1" dirty="0"/>
                <a:t>expression_2</a:t>
              </a:r>
              <a:endParaRPr lang="fr-FR" dirty="0"/>
            </a:p>
          </p:txBody>
        </p:sp>
        <p:sp>
          <p:nvSpPr>
            <p:cNvPr id="533529" name="Text Box 25"/>
            <p:cNvSpPr txBox="1">
              <a:spLocks noChangeArrowheads="1"/>
            </p:cNvSpPr>
            <p:nvPr/>
          </p:nvSpPr>
          <p:spPr bwMode="auto">
            <a:xfrm>
              <a:off x="4465" y="2438"/>
              <a:ext cx="95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i="1"/>
                <a:t>expression_3</a:t>
              </a:r>
              <a:endParaRPr lang="fr-FR"/>
            </a:p>
          </p:txBody>
        </p:sp>
        <p:sp>
          <p:nvSpPr>
            <p:cNvPr id="533530" name="Line 26"/>
            <p:cNvSpPr>
              <a:spLocks noChangeShapeType="1"/>
            </p:cNvSpPr>
            <p:nvPr/>
          </p:nvSpPr>
          <p:spPr bwMode="auto">
            <a:xfrm>
              <a:off x="3792" y="26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33531" name="Line 27"/>
            <p:cNvSpPr>
              <a:spLocks noChangeShapeType="1"/>
            </p:cNvSpPr>
            <p:nvPr/>
          </p:nvSpPr>
          <p:spPr bwMode="auto">
            <a:xfrm flipH="1">
              <a:off x="4896" y="26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533532" name="Text Box 28"/>
          <p:cNvSpPr txBox="1">
            <a:spLocks noChangeArrowheads="1"/>
          </p:cNvSpPr>
          <p:nvPr/>
        </p:nvSpPr>
        <p:spPr bwMode="auto">
          <a:xfrm>
            <a:off x="4547361" y="5699125"/>
            <a:ext cx="4679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dirty="0"/>
              <a:t>résultat injecté : Littéral chaine de caractères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9600" y="28222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 </a:t>
            </a:r>
          </a:p>
        </p:txBody>
      </p:sp>
    </p:spTree>
    <p:extLst>
      <p:ext uri="{BB962C8B-B14F-4D97-AF65-F5344CB8AC3E}">
        <p14:creationId xmlns:p14="http://schemas.microsoft.com/office/powerpoint/2010/main" val="20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 autoUpdateAnimBg="0"/>
      <p:bldP spid="533508" grpId="0" autoUpdateAnimBg="0"/>
      <p:bldP spid="533510" grpId="0" autoUpdateAnimBg="0"/>
      <p:bldP spid="533511" grpId="0" autoUpdateAnimBg="0"/>
      <p:bldP spid="533512" grpId="0" autoUpdateAnimBg="0"/>
      <p:bldP spid="533513" grpId="0" animBg="1" autoUpdateAnimBg="0"/>
      <p:bldP spid="533517" grpId="0" autoUpdateAnimBg="0"/>
      <p:bldP spid="533518" grpId="0" autoUpdateAnimBg="0"/>
      <p:bldP spid="53353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>
                <a:latin typeface="Courier New" charset="0"/>
              </a:rPr>
              <a:t>double X, AbsX;</a:t>
            </a:r>
          </a:p>
          <a:p>
            <a:pPr algn="l"/>
            <a:r>
              <a:rPr lang="fr-FR" sz="1800">
                <a:latin typeface="Courier New" charset="0"/>
              </a:rPr>
              <a:t>cin &gt;&gt; X;</a:t>
            </a:r>
          </a:p>
          <a:p>
            <a:pPr algn="l"/>
            <a:endParaRPr lang="fr-FR" sz="1800">
              <a:latin typeface="Courier New" charset="0"/>
            </a:endParaRPr>
          </a:p>
          <a:p>
            <a:pPr algn="l"/>
            <a:r>
              <a:rPr lang="fr-FR" sz="1800">
                <a:latin typeface="Courier New" charset="0"/>
              </a:rPr>
              <a:t>if (X &lt; 0.0)</a:t>
            </a:r>
          </a:p>
          <a:p>
            <a:pPr algn="l"/>
            <a:r>
              <a:rPr lang="fr-FR" sz="1800">
                <a:latin typeface="Courier New" charset="0"/>
              </a:rPr>
              <a:t>    AbsX = -X;</a:t>
            </a:r>
          </a:p>
          <a:p>
            <a:pPr algn="l"/>
            <a:r>
              <a:rPr lang="fr-FR" sz="1800">
                <a:latin typeface="Courier New" charset="0"/>
              </a:rPr>
              <a:t>else</a:t>
            </a:r>
          </a:p>
          <a:p>
            <a:pPr algn="l"/>
            <a:r>
              <a:rPr lang="fr-FR" sz="1800">
                <a:latin typeface="Courier New" charset="0"/>
              </a:rPr>
              <a:t>    AbsX = X;</a:t>
            </a:r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609600" y="4038600"/>
            <a:ext cx="441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1800">
                <a:latin typeface="Courier New" charset="0"/>
              </a:rPr>
              <a:t>double X, AbsX;</a:t>
            </a:r>
          </a:p>
          <a:p>
            <a:pPr algn="l"/>
            <a:r>
              <a:rPr lang="fr-FR" sz="1800">
                <a:latin typeface="Courier New" charset="0"/>
              </a:rPr>
              <a:t>cin &gt;&gt; X;</a:t>
            </a:r>
          </a:p>
          <a:p>
            <a:pPr algn="l"/>
            <a:endParaRPr lang="fr-FR" sz="1800">
              <a:latin typeface="Courier New" charset="0"/>
            </a:endParaRPr>
          </a:p>
          <a:p>
            <a:pPr algn="l"/>
            <a:r>
              <a:rPr lang="fr-FR" sz="1800">
                <a:latin typeface="Courier New" charset="0"/>
              </a:rPr>
              <a:t>AbsX = </a:t>
            </a:r>
            <a:endParaRPr lang="fr-FR" sz="1800" b="1">
              <a:solidFill>
                <a:srgbClr val="0000FF"/>
              </a:solidFill>
              <a:latin typeface="Courier New" charset="0"/>
            </a:endParaRP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1600200" y="4862512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1800" dirty="0">
                <a:latin typeface="Courier New" charset="0"/>
              </a:rPr>
              <a:t>(X &lt; 0.0)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-X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X;</a:t>
            </a:r>
            <a:endParaRPr lang="fr-FR" sz="1800" b="1" dirty="0">
              <a:solidFill>
                <a:srgbClr val="0000FF"/>
              </a:solidFill>
              <a:latin typeface="Courier New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7934" y="55669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 </a:t>
            </a:r>
          </a:p>
        </p:txBody>
      </p:sp>
    </p:spTree>
    <p:extLst>
      <p:ext uri="{BB962C8B-B14F-4D97-AF65-F5344CB8AC3E}">
        <p14:creationId xmlns:p14="http://schemas.microsoft.com/office/powerpoint/2010/main" val="3850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autoUpdateAnimBg="0"/>
      <p:bldP spid="534532" grpId="0" autoUpdateAnimBg="0"/>
      <p:bldP spid="53453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1997075" y="4038600"/>
            <a:ext cx="40662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       </a:t>
            </a:r>
            <a:r>
              <a:rPr sz="1800" b="1" i="1" noProof="1">
                <a:latin typeface="Arial" charset="0"/>
              </a:rPr>
              <a:t>e1</a:t>
            </a:r>
            <a:r>
              <a:rPr sz="1800" noProof="1">
                <a:latin typeface="Courier New" charset="0"/>
              </a:rPr>
              <a:t>       </a:t>
            </a:r>
            <a:r>
              <a:rPr sz="1800" b="1" noProof="1">
                <a:solidFill>
                  <a:srgbClr val="297FD5"/>
                </a:solidFill>
                <a:latin typeface="Courier New" charset="0"/>
              </a:rPr>
              <a:t>?</a:t>
            </a:r>
            <a:r>
              <a:rPr sz="1800" noProof="1">
                <a:latin typeface="Courier New" charset="0"/>
              </a:rPr>
              <a:t>         </a:t>
            </a:r>
            <a:r>
              <a:rPr sz="1800" b="1" i="1" noProof="1">
                <a:latin typeface="Arial" charset="0"/>
              </a:rPr>
              <a:t>e2</a:t>
            </a:r>
          </a:p>
          <a:p>
            <a:pPr algn="l"/>
            <a:r>
              <a:rPr sz="1800" noProof="1">
                <a:latin typeface="Courier New" charset="0"/>
              </a:rPr>
              <a:t> </a:t>
            </a:r>
          </a:p>
          <a:p>
            <a:pPr algn="l"/>
            <a:r>
              <a:rPr sz="1800" noProof="1">
                <a:latin typeface="Courier New" charset="0"/>
              </a:rPr>
              <a:t>                </a:t>
            </a:r>
            <a:r>
              <a:rPr sz="1800" b="1" noProof="1">
                <a:solidFill>
                  <a:srgbClr val="297FD5"/>
                </a:solidFill>
                <a:latin typeface="Courier New" charset="0"/>
              </a:rPr>
              <a:t>:</a:t>
            </a:r>
            <a:r>
              <a:rPr sz="1800" noProof="1">
                <a:latin typeface="Courier New" charset="0"/>
              </a:rPr>
              <a:t>         </a:t>
            </a:r>
            <a:r>
              <a:rPr sz="1800" b="1" i="1" noProof="1">
                <a:latin typeface="Arial" charset="0"/>
              </a:rPr>
              <a:t>e3</a:t>
            </a:r>
            <a:endParaRPr sz="1800" noProof="1">
              <a:latin typeface="Courier New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327025" y="990600"/>
            <a:ext cx="85121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unsigned </a:t>
            </a:r>
            <a:r>
              <a:rPr lang="fr-FR" sz="1800" noProof="1">
                <a:latin typeface="Courier New" charset="0"/>
              </a:rPr>
              <a:t>v</a:t>
            </a:r>
            <a:r>
              <a:rPr sz="1800" noProof="1">
                <a:latin typeface="Courier New" charset="0"/>
              </a:rPr>
              <a:t>alidRang (char </a:t>
            </a:r>
            <a:r>
              <a:rPr lang="fr-FR" sz="1800" noProof="1">
                <a:latin typeface="Courier New" charset="0"/>
              </a:rPr>
              <a:t>codeOp</a:t>
            </a:r>
            <a:r>
              <a:rPr sz="1800" noProof="1">
                <a:latin typeface="Courier New" charset="0"/>
              </a:rPr>
              <a:t>, unsigned </a:t>
            </a:r>
            <a:r>
              <a:rPr lang="fr-FR" sz="1800" noProof="1">
                <a:latin typeface="Courier New" charset="0"/>
              </a:rPr>
              <a:t>r</a:t>
            </a:r>
            <a:r>
              <a:rPr sz="1800" noProof="1">
                <a:latin typeface="Courier New" charset="0"/>
              </a:rPr>
              <a:t>ang, unsigned </a:t>
            </a:r>
            <a:r>
              <a:rPr lang="fr-FR" sz="1800" noProof="1">
                <a:latin typeface="Courier New" charset="0"/>
              </a:rPr>
              <a:t>m</a:t>
            </a:r>
            <a:r>
              <a:rPr sz="1800" noProof="1">
                <a:latin typeface="Courier New" charset="0"/>
              </a:rPr>
              <a:t>ax)</a:t>
            </a:r>
          </a:p>
          <a:p>
            <a:pPr algn="l"/>
            <a:r>
              <a:rPr sz="1800" noProof="1">
                <a:latin typeface="Courier New" charset="0"/>
              </a:rPr>
              <a:t>{</a:t>
            </a:r>
          </a:p>
          <a:p>
            <a:pPr algn="l"/>
            <a:r>
              <a:rPr sz="1800" noProof="1">
                <a:latin typeface="Courier New" charset="0"/>
              </a:rPr>
              <a:t>    if ('I' == </a:t>
            </a:r>
            <a:r>
              <a:rPr lang="fr-FR" sz="1800" noProof="1">
                <a:latin typeface="Courier New" charset="0"/>
              </a:rPr>
              <a:t>codeOp</a:t>
            </a:r>
            <a:r>
              <a:rPr sz="1800" noProof="1">
                <a:latin typeface="Courier New" charset="0"/>
              </a:rPr>
              <a:t>)</a:t>
            </a:r>
          </a:p>
          <a:p>
            <a:pPr algn="l"/>
            <a:r>
              <a:rPr sz="1800" noProof="1">
                <a:latin typeface="Courier New" charset="0"/>
              </a:rPr>
              <a:t>        return min (</a:t>
            </a:r>
            <a:r>
              <a:rPr lang="fr-FR" sz="1800" noProof="1">
                <a:latin typeface="Courier New" charset="0"/>
              </a:rPr>
              <a:t>r</a:t>
            </a:r>
            <a:r>
              <a:rPr sz="1800" noProof="1">
                <a:latin typeface="Courier New" charset="0"/>
              </a:rPr>
              <a:t>ang, </a:t>
            </a:r>
            <a:r>
              <a:rPr lang="fr-FR" sz="1800" noProof="1">
                <a:latin typeface="Courier New" charset="0"/>
              </a:rPr>
              <a:t>m</a:t>
            </a:r>
            <a:r>
              <a:rPr sz="1800" noProof="1">
                <a:latin typeface="Courier New" charset="0"/>
              </a:rPr>
              <a:t>ax);</a:t>
            </a:r>
          </a:p>
          <a:p>
            <a:pPr algn="l"/>
            <a:r>
              <a:rPr sz="1800" noProof="1">
                <a:latin typeface="Courier New" charset="0"/>
              </a:rPr>
              <a:t>    else</a:t>
            </a:r>
          </a:p>
          <a:p>
            <a:pPr algn="l"/>
            <a:r>
              <a:rPr sz="1800" noProof="1">
                <a:latin typeface="Courier New" charset="0"/>
              </a:rPr>
              <a:t>        return min (</a:t>
            </a:r>
            <a:r>
              <a:rPr lang="fr-FR" sz="1800" noProof="1">
                <a:latin typeface="Courier New" charset="0"/>
              </a:rPr>
              <a:t>r</a:t>
            </a:r>
            <a:r>
              <a:rPr sz="1800" noProof="1">
                <a:latin typeface="Courier New" charset="0"/>
              </a:rPr>
              <a:t>ang, </a:t>
            </a:r>
            <a:r>
              <a:rPr lang="fr-FR" sz="1800" noProof="1">
                <a:latin typeface="Courier New" charset="0"/>
              </a:rPr>
              <a:t>m</a:t>
            </a:r>
            <a:r>
              <a:rPr sz="1800" noProof="1">
                <a:latin typeface="Courier New" charset="0"/>
              </a:rPr>
              <a:t>ax - 1);</a:t>
            </a:r>
          </a:p>
          <a:p>
            <a:pPr algn="l"/>
            <a:r>
              <a:rPr sz="1800" noProof="1">
                <a:latin typeface="Courier New" charset="0"/>
              </a:rPr>
              <a:t>       </a:t>
            </a:r>
          </a:p>
          <a:p>
            <a:pPr algn="l"/>
            <a:r>
              <a:rPr sz="1800" noProof="1">
                <a:latin typeface="Courier New" charset="0"/>
              </a:rPr>
              <a:t>} // </a:t>
            </a:r>
            <a:r>
              <a:rPr lang="fr-FR" sz="1800" noProof="1">
                <a:latin typeface="Courier New" charset="0"/>
              </a:rPr>
              <a:t>v</a:t>
            </a:r>
            <a:r>
              <a:rPr sz="1800" noProof="1">
                <a:latin typeface="Courier New" charset="0"/>
              </a:rPr>
              <a:t>alidRang()</a:t>
            </a: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914400" y="4057650"/>
            <a:ext cx="6695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b="1" noProof="1">
                <a:latin typeface="Courier New" charset="0"/>
              </a:rPr>
              <a:t>return</a:t>
            </a:r>
          </a:p>
          <a:p>
            <a:pPr algn="l"/>
            <a:endParaRPr sz="1800" b="1" noProof="1">
              <a:latin typeface="Courier New" charset="0"/>
            </a:endParaRPr>
          </a:p>
          <a:p>
            <a:pPr algn="l"/>
            <a:r>
              <a:rPr sz="1800" noProof="1">
                <a:latin typeface="Courier New" charset="0"/>
              </a:rPr>
              <a:t>                        </a:t>
            </a:r>
            <a:r>
              <a:rPr sz="1800" noProof="1">
                <a:solidFill>
                  <a:srgbClr val="297FD5"/>
                </a:solidFill>
                <a:latin typeface="Courier New" charset="0"/>
              </a:rPr>
              <a:t> </a:t>
            </a:r>
            <a:r>
              <a:rPr sz="1800" noProof="1">
                <a:latin typeface="Courier New" charset="0"/>
              </a:rPr>
              <a:t>                     ;</a:t>
            </a:r>
          </a:p>
        </p:txBody>
      </p:sp>
      <p:sp useBgFill="1">
        <p:nvSpPr>
          <p:cNvPr id="535558" name="Rectangle 6"/>
          <p:cNvSpPr>
            <a:spLocks noChangeArrowheads="1"/>
          </p:cNvSpPr>
          <p:nvPr/>
        </p:nvSpPr>
        <p:spPr bwMode="auto">
          <a:xfrm>
            <a:off x="4641850" y="4057650"/>
            <a:ext cx="2232025" cy="3667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min (</a:t>
            </a:r>
            <a:r>
              <a:rPr lang="fr-FR" sz="1800" noProof="1">
                <a:latin typeface="Courier New" charset="0"/>
              </a:rPr>
              <a:t>r</a:t>
            </a:r>
            <a:r>
              <a:rPr sz="1800" noProof="1">
                <a:latin typeface="Courier New" charset="0"/>
              </a:rPr>
              <a:t>ang, </a:t>
            </a:r>
            <a:r>
              <a:rPr lang="fr-FR" sz="1800" noProof="1">
                <a:latin typeface="Courier New" charset="0"/>
              </a:rPr>
              <a:t>m</a:t>
            </a:r>
            <a:r>
              <a:rPr sz="1800" noProof="1">
                <a:latin typeface="Courier New" charset="0"/>
              </a:rPr>
              <a:t>ax)</a:t>
            </a:r>
          </a:p>
        </p:txBody>
      </p:sp>
      <p:sp useBgFill="1">
        <p:nvSpPr>
          <p:cNvPr id="535559" name="Rectangle 7"/>
          <p:cNvSpPr>
            <a:spLocks noChangeArrowheads="1"/>
          </p:cNvSpPr>
          <p:nvPr/>
        </p:nvSpPr>
        <p:spPr bwMode="auto">
          <a:xfrm>
            <a:off x="4721225" y="4591050"/>
            <a:ext cx="2593975" cy="3667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min (</a:t>
            </a:r>
            <a:r>
              <a:rPr lang="fr-FR" sz="1800" noProof="1">
                <a:latin typeface="Courier New" charset="0"/>
              </a:rPr>
              <a:t>r</a:t>
            </a:r>
            <a:r>
              <a:rPr sz="1800" noProof="1">
                <a:latin typeface="Courier New" charset="0"/>
              </a:rPr>
              <a:t>ang, </a:t>
            </a:r>
            <a:r>
              <a:rPr lang="fr-FR" sz="1800" noProof="1">
                <a:latin typeface="Courier New" charset="0"/>
              </a:rPr>
              <a:t>m</a:t>
            </a:r>
            <a:r>
              <a:rPr sz="1800" noProof="1">
                <a:latin typeface="Courier New" charset="0"/>
              </a:rPr>
              <a:t>ax - 1)</a:t>
            </a:r>
          </a:p>
        </p:txBody>
      </p:sp>
      <p:sp useBgFill="1">
        <p:nvSpPr>
          <p:cNvPr id="535560" name="Rectangle 8"/>
          <p:cNvSpPr>
            <a:spLocks noChangeArrowheads="1"/>
          </p:cNvSpPr>
          <p:nvPr/>
        </p:nvSpPr>
        <p:spPr bwMode="auto">
          <a:xfrm>
            <a:off x="1958975" y="4057650"/>
            <a:ext cx="2232025" cy="3667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('I' == </a:t>
            </a:r>
            <a:r>
              <a:rPr lang="fr-FR" sz="1800" noProof="1">
                <a:latin typeface="Courier New" charset="0"/>
              </a:rPr>
              <a:t>codeOp</a:t>
            </a:r>
            <a:r>
              <a:rPr sz="1800" noProof="1">
                <a:latin typeface="Courier New" charset="0"/>
              </a:rPr>
              <a:t>)</a:t>
            </a:r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914400" y="5562600"/>
            <a:ext cx="7387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return min (Rang,                                 );</a:t>
            </a:r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381000" y="3505200"/>
            <a:ext cx="950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/>
              <a:t>mieux :</a:t>
            </a:r>
            <a:endParaRPr noProof="1"/>
          </a:p>
        </p:txBody>
      </p:sp>
      <p:sp>
        <p:nvSpPr>
          <p:cNvPr id="535563" name="Rectangle 11"/>
          <p:cNvSpPr>
            <a:spLocks noChangeArrowheads="1"/>
          </p:cNvSpPr>
          <p:nvPr/>
        </p:nvSpPr>
        <p:spPr bwMode="auto">
          <a:xfrm>
            <a:off x="381000" y="4937125"/>
            <a:ext cx="169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/>
              <a:t>encore mieux :</a:t>
            </a:r>
            <a:endParaRPr noProof="1"/>
          </a:p>
        </p:txBody>
      </p:sp>
      <p:sp>
        <p:nvSpPr>
          <p:cNvPr id="535564" name="Rectangle 12"/>
          <p:cNvSpPr>
            <a:spLocks noChangeArrowheads="1"/>
          </p:cNvSpPr>
          <p:nvPr/>
        </p:nvSpPr>
        <p:spPr bwMode="auto">
          <a:xfrm>
            <a:off x="3683000" y="5576888"/>
            <a:ext cx="3944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b="1" i="1" noProof="1">
                <a:latin typeface="Arial" charset="0"/>
              </a:rPr>
              <a:t>         e1</a:t>
            </a:r>
            <a:r>
              <a:rPr sz="1800" noProof="1">
                <a:latin typeface="Courier New" charset="0"/>
              </a:rPr>
              <a:t>        </a:t>
            </a:r>
            <a:r>
              <a:rPr sz="1800" b="1" noProof="1">
                <a:solidFill>
                  <a:srgbClr val="297FD5"/>
                </a:solidFill>
                <a:latin typeface="Courier New" charset="0"/>
              </a:rPr>
              <a:t>?</a:t>
            </a:r>
            <a:r>
              <a:rPr sz="1800" noProof="1">
                <a:latin typeface="Courier New" charset="0"/>
              </a:rPr>
              <a:t>  </a:t>
            </a:r>
            <a:r>
              <a:rPr sz="1800" b="1" i="1" noProof="1">
                <a:latin typeface="Arial" charset="0"/>
              </a:rPr>
              <a:t>e2</a:t>
            </a:r>
            <a:r>
              <a:rPr sz="1800" noProof="1">
                <a:latin typeface="Courier New" charset="0"/>
              </a:rPr>
              <a:t>  </a:t>
            </a:r>
            <a:r>
              <a:rPr sz="1800" b="1" noProof="1">
                <a:solidFill>
                  <a:srgbClr val="297FD5"/>
                </a:solidFill>
                <a:latin typeface="Courier New" charset="0"/>
              </a:rPr>
              <a:t>:</a:t>
            </a:r>
            <a:r>
              <a:rPr sz="1800" noProof="1">
                <a:latin typeface="Courier New" charset="0"/>
              </a:rPr>
              <a:t>   </a:t>
            </a:r>
            <a:r>
              <a:rPr sz="1800" b="1" i="1" noProof="1">
                <a:latin typeface="Arial" charset="0"/>
              </a:rPr>
              <a:t>e3 </a:t>
            </a:r>
            <a:endParaRPr sz="1800" noProof="1">
              <a:latin typeface="Courier New" charset="0"/>
            </a:endParaRPr>
          </a:p>
        </p:txBody>
      </p:sp>
      <p:sp useBgFill="1">
        <p:nvSpPr>
          <p:cNvPr id="535565" name="Rectangle 13"/>
          <p:cNvSpPr>
            <a:spLocks noChangeArrowheads="1"/>
          </p:cNvSpPr>
          <p:nvPr/>
        </p:nvSpPr>
        <p:spPr bwMode="auto">
          <a:xfrm>
            <a:off x="5943600" y="5576888"/>
            <a:ext cx="593725" cy="36671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Max</a:t>
            </a:r>
          </a:p>
        </p:txBody>
      </p:sp>
      <p:sp useBgFill="1">
        <p:nvSpPr>
          <p:cNvPr id="535566" name="Rectangle 14"/>
          <p:cNvSpPr>
            <a:spLocks noChangeArrowheads="1"/>
          </p:cNvSpPr>
          <p:nvPr/>
        </p:nvSpPr>
        <p:spPr bwMode="auto">
          <a:xfrm>
            <a:off x="6892925" y="5576888"/>
            <a:ext cx="955675" cy="36671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Max - 1</a:t>
            </a:r>
          </a:p>
        </p:txBody>
      </p:sp>
      <p:sp useBgFill="1">
        <p:nvSpPr>
          <p:cNvPr id="535567" name="Rectangle 15"/>
          <p:cNvSpPr>
            <a:spLocks noChangeArrowheads="1"/>
          </p:cNvSpPr>
          <p:nvPr/>
        </p:nvSpPr>
        <p:spPr bwMode="auto">
          <a:xfrm>
            <a:off x="3352800" y="5562600"/>
            <a:ext cx="2232025" cy="3667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sz="1800" noProof="1">
                <a:latin typeface="Courier New" charset="0"/>
              </a:rPr>
              <a:t>('I' == </a:t>
            </a:r>
            <a:r>
              <a:rPr lang="fr-FR" sz="1800" noProof="1">
                <a:latin typeface="Courier New" charset="0"/>
              </a:rPr>
              <a:t>codeOp</a:t>
            </a:r>
            <a:r>
              <a:rPr sz="1800" noProof="1">
                <a:latin typeface="Courier New" charset="0"/>
              </a:rPr>
              <a:t>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7934" y="55669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 </a:t>
            </a:r>
          </a:p>
        </p:txBody>
      </p:sp>
      <p:sp>
        <p:nvSpPr>
          <p:cNvPr id="16" name="Flèche à angle droit 15">
            <a:extLst>
              <a:ext uri="{FF2B5EF4-FFF2-40B4-BE49-F238E27FC236}">
                <a16:creationId xmlns:a16="http://schemas.microsoft.com/office/drawing/2014/main" id="{B94B7526-229C-AC4A-B62F-7FFDBAA3E2C1}"/>
              </a:ext>
            </a:extLst>
          </p:cNvPr>
          <p:cNvSpPr/>
          <p:nvPr/>
        </p:nvSpPr>
        <p:spPr>
          <a:xfrm flipH="1">
            <a:off x="2826385" y="6034345"/>
            <a:ext cx="856615" cy="26695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38" descr="D:\Archives\Images\PanneauxRoutiers\SecuriteRoutiere\SmallAutreDanger.gif">
            <a:extLst>
              <a:ext uri="{FF2B5EF4-FFF2-40B4-BE49-F238E27FC236}">
                <a16:creationId xmlns:a16="http://schemas.microsoft.com/office/drawing/2014/main" id="{5ACD3C36-FD44-E84D-9BB7-50EF9270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13" y="5867400"/>
            <a:ext cx="732972" cy="6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A07B44-769B-644C-9425-7EC05CD4E32E}"/>
              </a:ext>
            </a:extLst>
          </p:cNvPr>
          <p:cNvSpPr txBox="1"/>
          <p:nvPr/>
        </p:nvSpPr>
        <p:spPr>
          <a:xfrm>
            <a:off x="4721225" y="6034345"/>
            <a:ext cx="319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 pas perdre en lisibilité</a:t>
            </a:r>
          </a:p>
        </p:txBody>
      </p:sp>
    </p:spTree>
    <p:extLst>
      <p:ext uri="{BB962C8B-B14F-4D97-AF65-F5344CB8AC3E}">
        <p14:creationId xmlns:p14="http://schemas.microsoft.com/office/powerpoint/2010/main" val="21593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utoUpdateAnimBg="0"/>
      <p:bldP spid="535555" grpId="0" autoUpdateAnimBg="0"/>
      <p:bldP spid="535557" grpId="0" autoUpdateAnimBg="0"/>
      <p:bldP spid="535558" grpId="0" animBg="1" autoUpdateAnimBg="0"/>
      <p:bldP spid="535559" grpId="0" animBg="1" autoUpdateAnimBg="0"/>
      <p:bldP spid="535560" grpId="0" animBg="1" autoUpdateAnimBg="0"/>
      <p:bldP spid="535561" grpId="0" autoUpdateAnimBg="0"/>
      <p:bldP spid="535562" grpId="0" autoUpdateAnimBg="0"/>
      <p:bldP spid="535563" grpId="0" autoUpdateAnimBg="0"/>
      <p:bldP spid="535564" grpId="0" autoUpdateAnimBg="0"/>
      <p:bldP spid="535565" grpId="0" animBg="1" autoUpdateAnimBg="0"/>
      <p:bldP spid="535566" grpId="0" animBg="1" autoUpdateAnimBg="0"/>
      <p:bldP spid="53556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556500" cy="31130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#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include</a:t>
            </a:r>
            <a:r>
              <a:rPr lang="fr-FR" sz="1800" dirty="0">
                <a:latin typeface="Courier New" charset="0"/>
              </a:rPr>
              <a:t> &lt;</a:t>
            </a:r>
            <a:r>
              <a:rPr lang="fr-FR" sz="1800" dirty="0" err="1">
                <a:latin typeface="Courier New" charset="0"/>
              </a:rPr>
              <a:t>cctype</a:t>
            </a:r>
            <a:r>
              <a:rPr lang="fr-FR" sz="1800" dirty="0">
                <a:latin typeface="Courier New" charset="0"/>
              </a:rPr>
              <a:t>&gt; // </a:t>
            </a:r>
            <a:r>
              <a:rPr lang="fr-FR" sz="1800" dirty="0" err="1">
                <a:latin typeface="Courier New" charset="0"/>
              </a:rPr>
              <a:t>toupper</a:t>
            </a:r>
            <a:r>
              <a:rPr lang="fr-FR" sz="1800" dirty="0">
                <a:latin typeface="Courier New" charset="0"/>
              </a:rPr>
              <a:t>(), </a:t>
            </a:r>
            <a:r>
              <a:rPr lang="fr-FR" sz="1800" dirty="0" err="1">
                <a:latin typeface="Courier New" charset="0"/>
              </a:rPr>
              <a:t>isxdigit</a:t>
            </a:r>
            <a:r>
              <a:rPr lang="fr-FR" sz="1800" dirty="0">
                <a:latin typeface="Courier New" charset="0"/>
              </a:rPr>
              <a:t>(), </a:t>
            </a:r>
            <a:r>
              <a:rPr lang="fr-FR" sz="1800" dirty="0" err="1">
                <a:latin typeface="Courier New" charset="0"/>
              </a:rPr>
              <a:t>isalpha</a:t>
            </a:r>
            <a:r>
              <a:rPr lang="fr-FR" sz="1800" dirty="0">
                <a:latin typeface="Courier New" charset="0"/>
              </a:rPr>
              <a:t>() </a:t>
            </a: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r>
              <a:rPr lang="fr-FR" sz="1800" dirty="0">
                <a:solidFill>
                  <a:schemeClr val="accent2"/>
                </a:solidFill>
                <a:latin typeface="Courier New" charset="0"/>
              </a:rPr>
              <a:t>short</a:t>
            </a:r>
            <a:r>
              <a:rPr lang="fr-FR" sz="1800" dirty="0">
                <a:latin typeface="Courier New" charset="0"/>
              </a:rPr>
              <a:t> hexa2Dec (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const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char</a:t>
            </a:r>
            <a:r>
              <a:rPr lang="fr-FR" sz="1800" dirty="0">
                <a:latin typeface="Courier New" charset="0"/>
              </a:rPr>
              <a:t> C)</a:t>
            </a:r>
          </a:p>
          <a:p>
            <a:pPr algn="l"/>
            <a:r>
              <a:rPr lang="fr-FR" sz="1800" dirty="0">
                <a:latin typeface="Courier New" charset="0"/>
              </a:rPr>
              <a:t>{</a:t>
            </a: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endParaRPr lang="fr-FR" sz="1800" dirty="0">
              <a:latin typeface="Courier New" charset="0"/>
            </a:endParaRPr>
          </a:p>
          <a:p>
            <a:pPr algn="l"/>
            <a:r>
              <a:rPr lang="fr-FR" sz="1800" dirty="0">
                <a:latin typeface="Courier New" charset="0"/>
              </a:rPr>
              <a:t>} // hexa2Dec()</a:t>
            </a:r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990600" y="4343400"/>
            <a:ext cx="455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800" dirty="0">
                <a:latin typeface="Courier New" charset="0"/>
              </a:rPr>
              <a:t>if ( !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isxdigit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(C))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return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-1; </a:t>
            </a: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304800" y="5181600"/>
            <a:ext cx="8648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return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(!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isxdigit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(C)) ? -1</a:t>
            </a:r>
          </a:p>
          <a:p>
            <a:pPr algn="l"/>
            <a:r>
              <a:rPr lang="fr-FR" sz="1800" dirty="0">
                <a:latin typeface="Courier New" charset="0"/>
              </a:rPr>
              <a:t>                       :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isalpha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</a:t>
            </a:r>
            <a:r>
              <a:rPr lang="fr-FR" sz="1800" dirty="0" err="1">
                <a:latin typeface="Courier New" charset="0"/>
              </a:rPr>
              <a:t>toupper</a:t>
            </a:r>
            <a:r>
              <a:rPr lang="fr-FR" sz="1800" dirty="0">
                <a:latin typeface="Courier New" charset="0"/>
              </a:rPr>
              <a:t> (C) - 'A' + 10 </a:t>
            </a:r>
          </a:p>
          <a:p>
            <a:pPr algn="l"/>
            <a:r>
              <a:rPr lang="fr-FR" sz="1800" dirty="0">
                <a:latin typeface="Courier New" charset="0"/>
              </a:rPr>
              <a:t>                                    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C - '0';</a:t>
            </a:r>
          </a:p>
        </p:txBody>
      </p:sp>
      <p:grpSp>
        <p:nvGrpSpPr>
          <p:cNvPr id="536582" name="Group 6"/>
          <p:cNvGrpSpPr>
            <a:grpSpLocks/>
          </p:cNvGrpSpPr>
          <p:nvPr/>
        </p:nvGrpSpPr>
        <p:grpSpPr bwMode="auto">
          <a:xfrm>
            <a:off x="304800" y="6096000"/>
            <a:ext cx="8534400" cy="336550"/>
            <a:chOff x="192" y="3840"/>
            <a:chExt cx="5376" cy="212"/>
          </a:xfrm>
        </p:grpSpPr>
        <p:sp>
          <p:nvSpPr>
            <p:cNvPr id="536583" name="Line 7"/>
            <p:cNvSpPr>
              <a:spLocks noChangeShapeType="1"/>
            </p:cNvSpPr>
            <p:nvPr/>
          </p:nvSpPr>
          <p:spPr bwMode="auto">
            <a:xfrm>
              <a:off x="192" y="393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 useBgFill="1">
          <p:nvSpPr>
            <p:cNvPr id="536584" name="Text Box 8"/>
            <p:cNvSpPr txBox="1">
              <a:spLocks noChangeArrowheads="1"/>
            </p:cNvSpPr>
            <p:nvPr/>
          </p:nvSpPr>
          <p:spPr bwMode="auto">
            <a:xfrm>
              <a:off x="2352" y="3840"/>
              <a:ext cx="963" cy="2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1600" i="1" dirty="0">
                  <a:latin typeface="Courier New" charset="0"/>
                </a:rPr>
                <a:t>62 colonnes</a:t>
              </a:r>
              <a:endParaRPr lang="fr-FR" dirty="0">
                <a:latin typeface="Courier New" charset="0"/>
              </a:endParaRPr>
            </a:p>
          </p:txBody>
        </p:sp>
      </p:grpSp>
      <p:sp>
        <p:nvSpPr>
          <p:cNvPr id="536585" name="Text Box 9"/>
          <p:cNvSpPr txBox="1">
            <a:spLocks noChangeArrowheads="1"/>
          </p:cNvSpPr>
          <p:nvPr/>
        </p:nvSpPr>
        <p:spPr bwMode="auto">
          <a:xfrm>
            <a:off x="968375" y="2057400"/>
            <a:ext cx="5032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800" dirty="0">
                <a:solidFill>
                  <a:srgbClr val="FFFFFF"/>
                </a:solidFill>
                <a:latin typeface="Courier New" charset="0"/>
              </a:rPr>
              <a:t>   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if</a:t>
            </a:r>
            <a:r>
              <a:rPr lang="fr-FR" sz="1800" dirty="0">
                <a:solidFill>
                  <a:srgbClr val="FFFFFF"/>
                </a:solidFill>
                <a:latin typeface="Courier New" charset="0"/>
              </a:rPr>
              <a:t> (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!</a:t>
            </a:r>
            <a:r>
              <a:rPr lang="fr-FR" sz="1800" dirty="0">
                <a:solidFill>
                  <a:srgbClr val="FFFFFF"/>
                </a:solidFill>
                <a:latin typeface="Courier New" charset="0"/>
              </a:rPr>
              <a:t>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isxdigit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urier New" charset="0"/>
              </a:rPr>
              <a:t>(C))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return</a:t>
            </a:r>
            <a:r>
              <a:rPr lang="fr-FR" sz="1800" dirty="0">
                <a:solidFill>
                  <a:srgbClr val="FFFFFF"/>
                </a:solidFill>
                <a:latin typeface="Courier New" charset="0"/>
              </a:rPr>
              <a:t> -1;</a:t>
            </a:r>
          </a:p>
        </p:txBody>
      </p:sp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968375" y="2362200"/>
            <a:ext cx="5508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800" dirty="0">
                <a:latin typeface="Courier New" charset="0"/>
              </a:rPr>
              <a:t>   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if</a:t>
            </a:r>
            <a:r>
              <a:rPr lang="fr-FR" sz="1800" dirty="0">
                <a:latin typeface="Courier New" charset="0"/>
              </a:rPr>
              <a:t> (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isalpha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(C))</a:t>
            </a:r>
          </a:p>
          <a:p>
            <a:pPr algn="l"/>
            <a:r>
              <a:rPr lang="fr-FR" sz="1800" dirty="0">
                <a:latin typeface="Courier New" charset="0"/>
              </a:rPr>
              <a:t>       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return</a:t>
            </a:r>
            <a:r>
              <a:rPr lang="fr-FR" sz="1800" dirty="0">
                <a:latin typeface="Courier New" charset="0"/>
              </a:rPr>
              <a:t>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toupper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 - 'A' + 10; </a:t>
            </a:r>
          </a:p>
          <a:p>
            <a:pPr algn="l"/>
            <a:r>
              <a:rPr lang="fr-FR" sz="1800" dirty="0">
                <a:latin typeface="Courier New" charset="0"/>
              </a:rPr>
              <a:t>   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else</a:t>
            </a:r>
            <a:endParaRPr lang="fr-FR" sz="1800" dirty="0">
              <a:solidFill>
                <a:srgbClr val="297FD5"/>
              </a:solidFill>
              <a:latin typeface="Courier New" charset="0"/>
            </a:endParaRPr>
          </a:p>
          <a:p>
            <a:pPr algn="l"/>
            <a:r>
              <a:rPr lang="fr-FR" sz="1800" dirty="0">
                <a:latin typeface="Courier New" charset="0"/>
              </a:rPr>
              <a:t>       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return</a:t>
            </a:r>
            <a:r>
              <a:rPr lang="fr-FR" sz="1800" dirty="0">
                <a:latin typeface="Courier New" charset="0"/>
              </a:rPr>
              <a:t> C - '0';</a:t>
            </a:r>
          </a:p>
        </p:txBody>
      </p:sp>
      <p:grpSp>
        <p:nvGrpSpPr>
          <p:cNvPr id="536587" name="Group 11"/>
          <p:cNvGrpSpPr>
            <a:grpSpLocks/>
          </p:cNvGrpSpPr>
          <p:nvPr/>
        </p:nvGrpSpPr>
        <p:grpSpPr bwMode="auto">
          <a:xfrm>
            <a:off x="533400" y="2057400"/>
            <a:ext cx="6019800" cy="2514600"/>
            <a:chOff x="336" y="1296"/>
            <a:chExt cx="3792" cy="1584"/>
          </a:xfrm>
        </p:grpSpPr>
        <p:sp>
          <p:nvSpPr>
            <p:cNvPr id="536588" name="Rectangle 12"/>
            <p:cNvSpPr>
              <a:spLocks noChangeArrowheads="1"/>
            </p:cNvSpPr>
            <p:nvPr/>
          </p:nvSpPr>
          <p:spPr bwMode="auto">
            <a:xfrm>
              <a:off x="864" y="1296"/>
              <a:ext cx="326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6589" name="Freeform 13"/>
            <p:cNvSpPr>
              <a:spLocks/>
            </p:cNvSpPr>
            <p:nvPr/>
          </p:nvSpPr>
          <p:spPr bwMode="auto">
            <a:xfrm>
              <a:off x="336" y="1776"/>
              <a:ext cx="528" cy="1104"/>
            </a:xfrm>
            <a:custGeom>
              <a:avLst/>
              <a:gdLst>
                <a:gd name="T0" fmla="*/ 528 w 528"/>
                <a:gd name="T1" fmla="*/ 0 h 1104"/>
                <a:gd name="T2" fmla="*/ 0 w 528"/>
                <a:gd name="T3" fmla="*/ 0 h 1104"/>
                <a:gd name="T4" fmla="*/ 0 w 528"/>
                <a:gd name="T5" fmla="*/ 1104 h 1104"/>
                <a:gd name="T6" fmla="*/ 288 w 528"/>
                <a:gd name="T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104">
                  <a:moveTo>
                    <a:pt x="52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288" y="110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536590" name="Rectangle 14"/>
          <p:cNvSpPr>
            <a:spLocks noChangeArrowheads="1"/>
          </p:cNvSpPr>
          <p:nvPr/>
        </p:nvSpPr>
        <p:spPr bwMode="auto">
          <a:xfrm>
            <a:off x="990600" y="4738688"/>
            <a:ext cx="7664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return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isalpha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</a:t>
            </a:r>
            <a:r>
              <a:rPr lang="fr-FR" sz="1800" dirty="0" err="1">
                <a:solidFill>
                  <a:srgbClr val="297FD5"/>
                </a:solidFill>
                <a:latin typeface="Courier New" charset="0"/>
              </a:rPr>
              <a:t>toupper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 </a:t>
            </a:r>
            <a:r>
              <a:rPr lang="fr-FR" sz="1800" dirty="0">
                <a:latin typeface="Courier New" charset="0"/>
              </a:rPr>
              <a:t>(C) - 'A' + 10 </a:t>
            </a:r>
            <a:r>
              <a:rPr lang="fr-FR" sz="1800" b="1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C - '0';</a:t>
            </a:r>
          </a:p>
        </p:txBody>
      </p:sp>
      <p:grpSp>
        <p:nvGrpSpPr>
          <p:cNvPr id="536591" name="Group 15"/>
          <p:cNvGrpSpPr>
            <a:grpSpLocks/>
          </p:cNvGrpSpPr>
          <p:nvPr/>
        </p:nvGrpSpPr>
        <p:grpSpPr bwMode="auto">
          <a:xfrm>
            <a:off x="152400" y="4343400"/>
            <a:ext cx="8458200" cy="1066800"/>
            <a:chOff x="96" y="2736"/>
            <a:chExt cx="5328" cy="672"/>
          </a:xfrm>
        </p:grpSpPr>
        <p:sp>
          <p:nvSpPr>
            <p:cNvPr id="536592" name="Rectangle 16"/>
            <p:cNvSpPr>
              <a:spLocks noChangeArrowheads="1"/>
            </p:cNvSpPr>
            <p:nvPr/>
          </p:nvSpPr>
          <p:spPr bwMode="auto">
            <a:xfrm>
              <a:off x="528" y="2736"/>
              <a:ext cx="489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36593" name="Freeform 17"/>
            <p:cNvSpPr>
              <a:spLocks/>
            </p:cNvSpPr>
            <p:nvPr/>
          </p:nvSpPr>
          <p:spPr bwMode="auto">
            <a:xfrm>
              <a:off x="96" y="2976"/>
              <a:ext cx="432" cy="432"/>
            </a:xfrm>
            <a:custGeom>
              <a:avLst/>
              <a:gdLst>
                <a:gd name="T0" fmla="*/ 480 w 480"/>
                <a:gd name="T1" fmla="*/ 0 h 432"/>
                <a:gd name="T2" fmla="*/ 0 w 480"/>
                <a:gd name="T3" fmla="*/ 0 h 432"/>
                <a:gd name="T4" fmla="*/ 0 w 480"/>
                <a:gd name="T5" fmla="*/ 432 h 432"/>
                <a:gd name="T6" fmla="*/ 144 w 480"/>
                <a:gd name="T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432">
                  <a:moveTo>
                    <a:pt x="48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144" y="43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97934" y="23606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Exemple :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7E35EAF-88CD-0F43-8ADE-DB0FA1AEE487}"/>
              </a:ext>
            </a:extLst>
          </p:cNvPr>
          <p:cNvCxnSpPr/>
          <p:nvPr/>
        </p:nvCxnSpPr>
        <p:spPr>
          <a:xfrm>
            <a:off x="838200" y="845820"/>
            <a:ext cx="7048500" cy="540258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DBBD62-F546-B74B-B3C8-FB7ED00ADBBC}"/>
              </a:ext>
            </a:extLst>
          </p:cNvPr>
          <p:cNvCxnSpPr/>
          <p:nvPr/>
        </p:nvCxnSpPr>
        <p:spPr>
          <a:xfrm flipV="1">
            <a:off x="628650" y="845820"/>
            <a:ext cx="6423660" cy="573786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autoUpdateAnimBg="0"/>
      <p:bldP spid="536580" grpId="0" autoUpdateAnimBg="0"/>
      <p:bldP spid="536581" grpId="0" autoUpdateAnimBg="0"/>
      <p:bldP spid="536585" grpId="0" autoUpdateAnimBg="0"/>
      <p:bldP spid="536586" grpId="0" autoUpdateAnimBg="0"/>
      <p:bldP spid="5365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442913" y="1215529"/>
            <a:ext cx="3906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X;</a:t>
            </a:r>
          </a:p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if</a:t>
            </a:r>
            <a:r>
              <a:rPr lang="fr-FR" sz="1800" dirty="0">
                <a:latin typeface="Courier New" charset="0"/>
              </a:rPr>
              <a:t> (X &gt;= 0)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" non";</a:t>
            </a:r>
          </a:p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" négatif";</a:t>
            </a: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442913" y="2437091"/>
            <a:ext cx="7077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X &lt;&lt; ((X &gt;= 0)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" non"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) &lt;&lt; " négatif";</a:t>
            </a:r>
          </a:p>
        </p:txBody>
      </p:sp>
      <p:grpSp>
        <p:nvGrpSpPr>
          <p:cNvPr id="537605" name="Group 5"/>
          <p:cNvGrpSpPr>
            <a:grpSpLocks/>
          </p:cNvGrpSpPr>
          <p:nvPr/>
        </p:nvGrpSpPr>
        <p:grpSpPr bwMode="auto">
          <a:xfrm>
            <a:off x="5091113" y="1828800"/>
            <a:ext cx="2265362" cy="681038"/>
            <a:chOff x="3264" y="1152"/>
            <a:chExt cx="1427" cy="429"/>
          </a:xfrm>
        </p:grpSpPr>
        <p:sp>
          <p:nvSpPr>
            <p:cNvPr id="537606" name="AutoShape 6"/>
            <p:cNvSpPr>
              <a:spLocks/>
            </p:cNvSpPr>
            <p:nvPr/>
          </p:nvSpPr>
          <p:spPr bwMode="auto">
            <a:xfrm>
              <a:off x="3408" y="1152"/>
              <a:ext cx="1283" cy="268"/>
            </a:xfrm>
            <a:prstGeom prst="callout2">
              <a:avLst>
                <a:gd name="adj1" fmla="val 26866"/>
                <a:gd name="adj2" fmla="val -3741"/>
                <a:gd name="adj3" fmla="val 26866"/>
                <a:gd name="adj4" fmla="val -20111"/>
                <a:gd name="adj5" fmla="val 159329"/>
                <a:gd name="adj6" fmla="val -363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/>
                <a:t>pas de même type</a:t>
              </a:r>
            </a:p>
          </p:txBody>
        </p:sp>
        <p:sp>
          <p:nvSpPr>
            <p:cNvPr id="537607" name="Line 7"/>
            <p:cNvSpPr>
              <a:spLocks noChangeShapeType="1"/>
            </p:cNvSpPr>
            <p:nvPr/>
          </p:nvSpPr>
          <p:spPr bwMode="auto">
            <a:xfrm flipH="1">
              <a:off x="3264" y="1437"/>
              <a:ext cx="9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7608" name="Text Box 8"/>
          <p:cNvSpPr txBox="1">
            <a:spLocks noChangeArrowheads="1"/>
          </p:cNvSpPr>
          <p:nvPr/>
        </p:nvSpPr>
        <p:spPr bwMode="auto">
          <a:xfrm>
            <a:off x="8062913" y="2413000"/>
            <a:ext cx="887412" cy="406400"/>
          </a:xfrm>
          <a:prstGeom prst="rect">
            <a:avLst/>
          </a:prstGeom>
          <a:solidFill>
            <a:srgbClr val="FFCC99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FAUX</a:t>
            </a:r>
            <a:endParaRPr lang="fr-FR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442913" y="3656291"/>
            <a:ext cx="7491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X &lt;&lt; ((X &gt;= 0)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" non "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' ') &lt;&lt; "négatif";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442913" y="4875491"/>
            <a:ext cx="7491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cout</a:t>
            </a:r>
            <a:r>
              <a:rPr lang="fr-FR" sz="1800" dirty="0">
                <a:latin typeface="Courier New" charset="0"/>
              </a:rPr>
              <a:t> &lt;&lt; X &lt;&lt; ((X &gt;= 0)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?</a:t>
            </a:r>
            <a:r>
              <a:rPr lang="fr-FR" sz="1800" dirty="0">
                <a:latin typeface="Courier New" charset="0"/>
              </a:rPr>
              <a:t> " non " </a:t>
            </a:r>
            <a:r>
              <a:rPr lang="fr-FR" sz="1800" dirty="0">
                <a:solidFill>
                  <a:srgbClr val="297FD5"/>
                </a:solidFill>
                <a:latin typeface="Courier New" charset="0"/>
              </a:rPr>
              <a:t>:</a:t>
            </a:r>
            <a:r>
              <a:rPr lang="fr-FR" sz="1800" dirty="0">
                <a:latin typeface="Courier New" charset="0"/>
              </a:rPr>
              <a:t> " ") &lt;&lt; "négatif";</a:t>
            </a:r>
          </a:p>
        </p:txBody>
      </p:sp>
      <p:grpSp>
        <p:nvGrpSpPr>
          <p:cNvPr id="537611" name="Group 11"/>
          <p:cNvGrpSpPr>
            <a:grpSpLocks/>
          </p:cNvGrpSpPr>
          <p:nvPr/>
        </p:nvGrpSpPr>
        <p:grpSpPr bwMode="auto">
          <a:xfrm>
            <a:off x="5346700" y="4114800"/>
            <a:ext cx="1331913" cy="762000"/>
            <a:chOff x="3425" y="2592"/>
            <a:chExt cx="839" cy="480"/>
          </a:xfrm>
        </p:grpSpPr>
        <p:sp>
          <p:nvSpPr>
            <p:cNvPr id="537612" name="AutoShape 12"/>
            <p:cNvSpPr>
              <a:spLocks/>
            </p:cNvSpPr>
            <p:nvPr/>
          </p:nvSpPr>
          <p:spPr bwMode="auto">
            <a:xfrm>
              <a:off x="3425" y="2592"/>
              <a:ext cx="839" cy="268"/>
            </a:xfrm>
            <a:prstGeom prst="callout2">
              <a:avLst>
                <a:gd name="adj1" fmla="val 26866"/>
                <a:gd name="adj2" fmla="val -5722"/>
                <a:gd name="adj3" fmla="val 26866"/>
                <a:gd name="adj4" fmla="val -36352"/>
                <a:gd name="adj5" fmla="val 181343"/>
                <a:gd name="adj6" fmla="val -6710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fr-FR"/>
                <a:t>même type</a:t>
              </a:r>
            </a:p>
          </p:txBody>
        </p:sp>
        <p:sp>
          <p:nvSpPr>
            <p:cNvPr id="537613" name="Line 13"/>
            <p:cNvSpPr>
              <a:spLocks noChangeShapeType="1"/>
            </p:cNvSpPr>
            <p:nvPr/>
          </p:nvSpPr>
          <p:spPr bwMode="auto">
            <a:xfrm flipH="1">
              <a:off x="3552" y="2880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7614" name="Text Box 14"/>
          <p:cNvSpPr txBox="1">
            <a:spLocks noChangeArrowheads="1"/>
          </p:cNvSpPr>
          <p:nvPr/>
        </p:nvSpPr>
        <p:spPr bwMode="auto">
          <a:xfrm>
            <a:off x="8062913" y="4800600"/>
            <a:ext cx="928687" cy="406400"/>
          </a:xfrm>
          <a:prstGeom prst="rect">
            <a:avLst/>
          </a:prstGeom>
          <a:solidFill>
            <a:srgbClr val="FFCC99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JUSTE</a:t>
            </a:r>
            <a:endParaRPr lang="fr-FR"/>
          </a:p>
        </p:txBody>
      </p:sp>
      <p:sp>
        <p:nvSpPr>
          <p:cNvPr id="537615" name="Text Box 15"/>
          <p:cNvSpPr txBox="1">
            <a:spLocks noChangeArrowheads="1"/>
          </p:cNvSpPr>
          <p:nvPr/>
        </p:nvSpPr>
        <p:spPr bwMode="auto">
          <a:xfrm>
            <a:off x="8062913" y="3657600"/>
            <a:ext cx="887412" cy="406400"/>
          </a:xfrm>
          <a:prstGeom prst="rect">
            <a:avLst/>
          </a:prstGeom>
          <a:solidFill>
            <a:srgbClr val="FFCC99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FAUX</a:t>
            </a:r>
            <a:endParaRPr lang="fr-FR"/>
          </a:p>
        </p:txBody>
      </p:sp>
      <p:grpSp>
        <p:nvGrpSpPr>
          <p:cNvPr id="537616" name="Group 16"/>
          <p:cNvGrpSpPr>
            <a:grpSpLocks/>
          </p:cNvGrpSpPr>
          <p:nvPr/>
        </p:nvGrpSpPr>
        <p:grpSpPr bwMode="auto">
          <a:xfrm>
            <a:off x="5243513" y="2976563"/>
            <a:ext cx="2036762" cy="681037"/>
            <a:chOff x="3360" y="1875"/>
            <a:chExt cx="1283" cy="429"/>
          </a:xfrm>
        </p:grpSpPr>
        <p:sp>
          <p:nvSpPr>
            <p:cNvPr id="537617" name="AutoShape 17"/>
            <p:cNvSpPr>
              <a:spLocks/>
            </p:cNvSpPr>
            <p:nvPr/>
          </p:nvSpPr>
          <p:spPr bwMode="auto">
            <a:xfrm>
              <a:off x="3360" y="1875"/>
              <a:ext cx="1283" cy="268"/>
            </a:xfrm>
            <a:prstGeom prst="callout2">
              <a:avLst>
                <a:gd name="adj1" fmla="val 26866"/>
                <a:gd name="adj2" fmla="val -3741"/>
                <a:gd name="adj3" fmla="val 26866"/>
                <a:gd name="adj4" fmla="val -20111"/>
                <a:gd name="adj5" fmla="val 159329"/>
                <a:gd name="adj6" fmla="val -363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dirty="0"/>
                <a:t>pas de même type</a:t>
              </a:r>
            </a:p>
          </p:txBody>
        </p:sp>
        <p:sp>
          <p:nvSpPr>
            <p:cNvPr id="537618" name="Line 18"/>
            <p:cNvSpPr>
              <a:spLocks noChangeShapeType="1"/>
            </p:cNvSpPr>
            <p:nvPr/>
          </p:nvSpPr>
          <p:spPr bwMode="auto">
            <a:xfrm flipH="1">
              <a:off x="3504" y="2160"/>
              <a:ext cx="9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Text Box 1050"/>
          <p:cNvSpPr txBox="1">
            <a:spLocks noChangeArrowheads="1"/>
          </p:cNvSpPr>
          <p:nvPr/>
        </p:nvSpPr>
        <p:spPr bwMode="auto">
          <a:xfrm>
            <a:off x="442913" y="541308"/>
            <a:ext cx="1635008" cy="4001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dirty="0"/>
              <a:t>F.3 </a:t>
            </a:r>
            <a:r>
              <a:rPr lang="fr-FR" sz="2000" dirty="0">
                <a:sym typeface="Symbol" charset="0"/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2672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autoUpdateAnimBg="0"/>
      <p:bldP spid="537604" grpId="0" autoUpdateAnimBg="0"/>
      <p:bldP spid="537608" grpId="0" animBg="1" autoUpdateAnimBg="0"/>
      <p:bldP spid="537609" grpId="0" autoUpdateAnimBg="0"/>
      <p:bldP spid="537610" grpId="0" autoUpdateAnimBg="0"/>
      <p:bldP spid="537614" grpId="0" animBg="1" autoUpdateAnimBg="0"/>
      <p:bldP spid="537615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4695635"/>
            <a:ext cx="2307767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38103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3. Changements planning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54784F-4BA8-0046-8526-31CE8BD8B7DB}"/>
              </a:ext>
            </a:extLst>
          </p:cNvPr>
          <p:cNvSpPr txBox="1"/>
          <p:nvPr/>
        </p:nvSpPr>
        <p:spPr>
          <a:xfrm>
            <a:off x="605790" y="1291590"/>
            <a:ext cx="8538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Groupe 3 : 1 jour de plus pour le rendu (code) de la prochaine SAE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Samedi 16 </a:t>
            </a:r>
            <a:r>
              <a:rPr lang="fr-FR" dirty="0" err="1"/>
              <a:t>oct</a:t>
            </a:r>
            <a:r>
              <a:rPr lang="fr-FR" dirty="0"/>
              <a:t> : test;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Lundi 18 </a:t>
            </a:r>
            <a:r>
              <a:rPr lang="fr-FR" dirty="0" err="1"/>
              <a:t>oct</a:t>
            </a:r>
            <a:r>
              <a:rPr lang="fr-FR" dirty="0"/>
              <a:t> : 17h45 -&gt; 18h45 - ORE (G1 &amp; G2) : correction du test #1- partie 1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Mardi 19 </a:t>
            </a:r>
            <a:r>
              <a:rPr lang="fr-FR" dirty="0" err="1"/>
              <a:t>oct</a:t>
            </a:r>
            <a:r>
              <a:rPr lang="fr-FR" dirty="0"/>
              <a:t> : 17h45 -&gt; 18h45 - ORE (G3 &amp; G4) : correction du test #1- partie 1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Lundi 25 </a:t>
            </a:r>
            <a:r>
              <a:rPr lang="fr-FR" dirty="0" err="1"/>
              <a:t>oct</a:t>
            </a:r>
            <a:r>
              <a:rPr lang="fr-FR" dirty="0"/>
              <a:t> : 17h45 -&gt; 18h45 - ORE (G1 &amp; G2) : correction du test #1- partie 2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Mercredi 27 </a:t>
            </a:r>
            <a:r>
              <a:rPr lang="fr-FR" dirty="0" err="1"/>
              <a:t>oct</a:t>
            </a:r>
            <a:r>
              <a:rPr lang="fr-FR" dirty="0"/>
              <a:t> : 17h45 -&gt; 18h45 - ORE (G3 &amp; G4) : correction du test #1- partie 2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20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4. Modifications amphi #6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54784F-4BA8-0046-8526-31CE8BD8B7DB}"/>
              </a:ext>
            </a:extLst>
          </p:cNvPr>
          <p:cNvSpPr txBox="1"/>
          <p:nvPr/>
        </p:nvSpPr>
        <p:spPr>
          <a:xfrm>
            <a:off x="605790" y="1291590"/>
            <a:ext cx="853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 boucle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49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5. </a:t>
            </a:r>
            <a:r>
              <a:rPr lang="fr-FR" dirty="0" err="1"/>
              <a:t>OpenClassRooms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54784F-4BA8-0046-8526-31CE8BD8B7DB}"/>
              </a:ext>
            </a:extLst>
          </p:cNvPr>
          <p:cNvSpPr txBox="1"/>
          <p:nvPr/>
        </p:nvSpPr>
        <p:spPr>
          <a:xfrm>
            <a:off x="605790" y="1291590"/>
            <a:ext cx="8538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Vous n’y allez pas;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Quelles sont les failles de ce tuto (tableau de taille dynamique / variable) :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fr-FR" dirty="0">
                <a:cs typeface="Courier New" panose="02070309020205020404" pitchFamily="49" charset="0"/>
                <a:hlinkClick r:id="rId2"/>
              </a:rPr>
              <a:t>https://openclassrooms.com/fr/courses/1894236-programmez-avec-le-langage-c/1896212-manipulez-les-tableaux</a:t>
            </a:r>
            <a:endParaRPr lang="fr-FR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Quelles sont les failles de ce tuto (type string) : </a:t>
            </a:r>
            <a:br>
              <a:rPr lang="fr-FR" dirty="0">
                <a:cs typeface="Courier New" panose="02070309020205020404" pitchFamily="49" charset="0"/>
              </a:rPr>
            </a:br>
            <a:r>
              <a:rPr lang="fr-FR" dirty="0">
                <a:hlinkClick r:id="rId3"/>
              </a:rPr>
              <a:t>https://openclassrooms.com/fr/courses/1894236-programmez-avec-le-langage-c/1897113-decouvrez-la-notion-de-programmation-orientee-objet-poo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Deal R1.01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0.1 point sur moyenne </a:t>
            </a:r>
            <a:r>
              <a:rPr lang="fr-FR" dirty="0" err="1">
                <a:cs typeface="Courier New" panose="02070309020205020404" pitchFamily="49" charset="0"/>
              </a:rPr>
              <a:t>mini-tests</a:t>
            </a:r>
            <a:r>
              <a:rPr lang="fr-FR" dirty="0">
                <a:cs typeface="Courier New" panose="02070309020205020404" pitchFamily="49" charset="0"/>
              </a:rPr>
              <a:t> #1(entre 1 et 6(+1)) par incohérence trouvée, les premiers arrivés auront les points;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1 mail (ou équivalent discord) / incohérence, 2 personnes max;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Si vous avez faux, -0.1 pt sur moyenne </a:t>
            </a:r>
            <a:r>
              <a:rPr lang="fr-FR" dirty="0" err="1">
                <a:cs typeface="Courier New" panose="02070309020205020404" pitchFamily="49" charset="0"/>
              </a:rPr>
              <a:t>mini-tests</a:t>
            </a:r>
            <a:r>
              <a:rPr lang="fr-FR" dirty="0">
                <a:cs typeface="Courier New" panose="02070309020205020404" pitchFamily="49" charset="0"/>
              </a:rPr>
              <a:t> #1;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Une variable mal nommée n’est pas une erreur;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Deadline : prochain amphi.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Courier New" panose="02070309020205020404" pitchFamily="49" charset="0"/>
              </a:rPr>
              <a:t>Tout le module : une personne visite ce site =&gt; bye bye =&gt; absence =&gt; -0.1 sur la moyenne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9DE746D-59A9-6549-8403-6FA1BAD6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14" y="0"/>
            <a:ext cx="2072245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8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2"/>
          <p:cNvSpPr txBox="1">
            <a:spLocks/>
          </p:cNvSpPr>
          <p:nvPr/>
        </p:nvSpPr>
        <p:spPr>
          <a:xfrm>
            <a:off x="414383" y="150586"/>
            <a:ext cx="7543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6. Mini tests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54784F-4BA8-0046-8526-31CE8BD8B7DB}"/>
              </a:ext>
            </a:extLst>
          </p:cNvPr>
          <p:cNvSpPr txBox="1"/>
          <p:nvPr/>
        </p:nvSpPr>
        <p:spPr>
          <a:xfrm>
            <a:off x="605790" y="1291590"/>
            <a:ext cx="853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Max 48h après votre </a:t>
            </a:r>
            <a:r>
              <a:rPr lang="fr-FR" i="1" dirty="0"/>
              <a:t>rentrée</a:t>
            </a:r>
            <a:endParaRPr lang="fr-FR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Vos notes : lien à venir</a:t>
            </a:r>
          </a:p>
        </p:txBody>
      </p:sp>
    </p:spTree>
    <p:extLst>
      <p:ext uri="{BB962C8B-B14F-4D97-AF65-F5344CB8AC3E}">
        <p14:creationId xmlns:p14="http://schemas.microsoft.com/office/powerpoint/2010/main" val="353861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61" y="1438085"/>
            <a:ext cx="2513229" cy="42647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alpha val="75000"/>
              </a:schemeClr>
            </a:glow>
            <a:outerShdw blurRad="76200" dist="381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2861" y="1248921"/>
            <a:ext cx="7923695" cy="388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Les types caractères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Transtypage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>
                <a:latin typeface="Palatino Linotype"/>
              </a:rPr>
              <a:t>Allégement de code pour bloc </a:t>
            </a:r>
            <a:r>
              <a:rPr lang="fr-FR" dirty="0"/>
              <a:t>à instruction unique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Allégement de code pour opérateurs mathématiques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Opérateurs </a:t>
            </a:r>
            <a:r>
              <a:rPr lang="fr-FR" dirty="0">
                <a:latin typeface="Courier New"/>
                <a:cs typeface="Courier New"/>
              </a:rPr>
              <a:t>++</a:t>
            </a:r>
            <a:r>
              <a:rPr lang="fr-FR" dirty="0"/>
              <a:t> et –-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Opérateur ternaire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fr-FR" dirty="0"/>
              <a:t>QT Creator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682" y="337181"/>
            <a:ext cx="7543800" cy="9144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67999364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{214BADB2-7D7D-7049-9D86-20E5AABE1259}tf10001120</Template>
  <TotalTime>9349</TotalTime>
  <Words>3146</Words>
  <Application>Microsoft Macintosh PowerPoint</Application>
  <PresentationFormat>Affichage à l'écran (4:3)</PresentationFormat>
  <Paragraphs>622</Paragraphs>
  <Slides>45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Gill Sans MT</vt:lpstr>
      <vt:lpstr>Palatino Linotype</vt:lpstr>
      <vt:lpstr>Times New Roman</vt:lpstr>
      <vt:lpstr>Colis</vt:lpstr>
      <vt:lpstr>R1.01 - Initiation au développement  - Amphi#07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</vt:vector>
  </TitlesOfParts>
  <Company>LIF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C++ (1)</dc:title>
  <dc:creator>Alain Casali</dc:creator>
  <cp:lastModifiedBy>CASALI Alain</cp:lastModifiedBy>
  <cp:revision>39</cp:revision>
  <dcterms:created xsi:type="dcterms:W3CDTF">2013-10-16T15:43:30Z</dcterms:created>
  <dcterms:modified xsi:type="dcterms:W3CDTF">2021-10-05T11:50:54Z</dcterms:modified>
</cp:coreProperties>
</file>