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1"/>
  </p:notesMasterIdLst>
  <p:handoutMasterIdLst>
    <p:handoutMasterId r:id="rId42"/>
  </p:handoutMasterIdLst>
  <p:sldIdLst>
    <p:sldId id="257" r:id="rId2"/>
    <p:sldId id="363" r:id="rId3"/>
    <p:sldId id="327" r:id="rId4"/>
    <p:sldId id="331" r:id="rId5"/>
    <p:sldId id="332" r:id="rId6"/>
    <p:sldId id="333" r:id="rId7"/>
    <p:sldId id="334" r:id="rId8"/>
    <p:sldId id="335" r:id="rId9"/>
    <p:sldId id="336" r:id="rId10"/>
    <p:sldId id="346" r:id="rId11"/>
    <p:sldId id="372" r:id="rId12"/>
    <p:sldId id="309" r:id="rId13"/>
    <p:sldId id="373" r:id="rId14"/>
    <p:sldId id="364" r:id="rId15"/>
    <p:sldId id="377" r:id="rId16"/>
    <p:sldId id="374" r:id="rId17"/>
    <p:sldId id="272" r:id="rId18"/>
    <p:sldId id="273" r:id="rId19"/>
    <p:sldId id="274" r:id="rId20"/>
    <p:sldId id="275" r:id="rId21"/>
    <p:sldId id="267" r:id="rId22"/>
    <p:sldId id="280" r:id="rId23"/>
    <p:sldId id="281" r:id="rId24"/>
    <p:sldId id="282" r:id="rId25"/>
    <p:sldId id="375" r:id="rId26"/>
    <p:sldId id="293" r:id="rId27"/>
    <p:sldId id="294" r:id="rId28"/>
    <p:sldId id="295" r:id="rId29"/>
    <p:sldId id="357" r:id="rId30"/>
    <p:sldId id="358" r:id="rId31"/>
    <p:sldId id="359" r:id="rId32"/>
    <p:sldId id="360" r:id="rId33"/>
    <p:sldId id="287" r:id="rId34"/>
    <p:sldId id="288" r:id="rId35"/>
    <p:sldId id="289" r:id="rId36"/>
    <p:sldId id="290" r:id="rId37"/>
    <p:sldId id="291" r:id="rId38"/>
    <p:sldId id="296" r:id="rId39"/>
    <p:sldId id="376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ALI Alain" initials="CA" lastIdx="5" clrIdx="0">
    <p:extLst>
      <p:ext uri="{19B8F6BF-5375-455C-9EA6-DF929625EA0E}">
        <p15:presenceInfo xmlns:p15="http://schemas.microsoft.com/office/powerpoint/2012/main" userId="S::alain.casali@univ-amu.fr::7928c492-084d-4db3-ba5d-16d8a76e20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D00DD-3AC3-164C-8A90-71A16602FE06}" v="94" dt="2021-11-22T14:21:37.5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039"/>
    <p:restoredTop sz="91268"/>
  </p:normalViewPr>
  <p:slideViewPr>
    <p:cSldViewPr snapToGrid="0" snapToObjects="1">
      <p:cViewPr varScale="1">
        <p:scale>
          <a:sx n="112" d="100"/>
          <a:sy n="112" d="100"/>
        </p:scale>
        <p:origin x="20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in Casali" userId="f798282a291849ef" providerId="LiveId" clId="{BD70F562-CC00-0442-A549-65A6ABB35345}"/>
    <pc:docChg chg="delSld modSld">
      <pc:chgData name="Alain Casali" userId="f798282a291849ef" providerId="LiveId" clId="{BD70F562-CC00-0442-A549-65A6ABB35345}" dt="2021-10-20T06:36:30.071" v="11" actId="20577"/>
      <pc:docMkLst>
        <pc:docMk/>
      </pc:docMkLst>
      <pc:sldChg chg="modSp mod">
        <pc:chgData name="Alain Casali" userId="f798282a291849ef" providerId="LiveId" clId="{BD70F562-CC00-0442-A549-65A6ABB35345}" dt="2021-10-20T06:36:00.030" v="9" actId="20577"/>
        <pc:sldMkLst>
          <pc:docMk/>
          <pc:sldMk cId="104161266" sldId="327"/>
        </pc:sldMkLst>
        <pc:spChg chg="mod">
          <ac:chgData name="Alain Casali" userId="f798282a291849ef" providerId="LiveId" clId="{BD70F562-CC00-0442-A549-65A6ABB35345}" dt="2021-10-20T06:36:00.030" v="9" actId="20577"/>
          <ac:spMkLst>
            <pc:docMk/>
            <pc:sldMk cId="104161266" sldId="327"/>
            <ac:spMk id="4" creationId="{00000000-0000-0000-0000-000000000000}"/>
          </ac:spMkLst>
        </pc:spChg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2687106178" sldId="342"/>
        </pc:sldMkLst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2016043748" sldId="344"/>
        </pc:sldMkLst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730413979" sldId="345"/>
        </pc:sldMkLst>
      </pc:sldChg>
      <pc:sldChg chg="modSp mod">
        <pc:chgData name="Alain Casali" userId="f798282a291849ef" providerId="LiveId" clId="{BD70F562-CC00-0442-A549-65A6ABB35345}" dt="2021-10-20T06:35:50.370" v="8" actId="20577"/>
        <pc:sldMkLst>
          <pc:docMk/>
          <pc:sldMk cId="2104642857" sldId="354"/>
        </pc:sldMkLst>
        <pc:spChg chg="mod">
          <ac:chgData name="Alain Casali" userId="f798282a291849ef" providerId="LiveId" clId="{BD70F562-CC00-0442-A549-65A6ABB35345}" dt="2021-10-20T06:35:50.370" v="8" actId="20577"/>
          <ac:spMkLst>
            <pc:docMk/>
            <pc:sldMk cId="2104642857" sldId="354"/>
            <ac:spMk id="4" creationId="{00000000-0000-0000-0000-000000000000}"/>
          </ac:spMkLst>
        </pc:spChg>
      </pc:sldChg>
      <pc:sldChg chg="modSp mod">
        <pc:chgData name="Alain Casali" userId="f798282a291849ef" providerId="LiveId" clId="{BD70F562-CC00-0442-A549-65A6ABB35345}" dt="2021-10-20T06:36:20.169" v="10" actId="20577"/>
        <pc:sldMkLst>
          <pc:docMk/>
          <pc:sldMk cId="249581251" sldId="355"/>
        </pc:sldMkLst>
        <pc:spChg chg="mod">
          <ac:chgData name="Alain Casali" userId="f798282a291849ef" providerId="LiveId" clId="{BD70F562-CC00-0442-A549-65A6ABB35345}" dt="2021-10-20T06:36:20.169" v="10" actId="20577"/>
          <ac:spMkLst>
            <pc:docMk/>
            <pc:sldMk cId="249581251" sldId="355"/>
            <ac:spMk id="4" creationId="{00000000-0000-0000-0000-000000000000}"/>
          </ac:spMkLst>
        </pc:spChg>
      </pc:sldChg>
      <pc:sldChg chg="modSp mod">
        <pc:chgData name="Alain Casali" userId="f798282a291849ef" providerId="LiveId" clId="{BD70F562-CC00-0442-A549-65A6ABB35345}" dt="2021-10-20T06:36:30.071" v="11" actId="20577"/>
        <pc:sldMkLst>
          <pc:docMk/>
          <pc:sldMk cId="4210141220" sldId="356"/>
        </pc:sldMkLst>
        <pc:spChg chg="mod">
          <ac:chgData name="Alain Casali" userId="f798282a291849ef" providerId="LiveId" clId="{BD70F562-CC00-0442-A549-65A6ABB35345}" dt="2021-10-20T06:36:30.071" v="11" actId="20577"/>
          <ac:spMkLst>
            <pc:docMk/>
            <pc:sldMk cId="4210141220" sldId="356"/>
            <ac:spMk id="4" creationId="{00000000-0000-0000-0000-000000000000}"/>
          </ac:spMkLst>
        </pc:spChg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1836513718" sldId="357"/>
        </pc:sldMkLst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1108783595" sldId="358"/>
        </pc:sldMkLst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620409090" sldId="359"/>
        </pc:sldMkLst>
      </pc:sldChg>
    </pc:docChg>
  </pc:docChgLst>
  <pc:docChgLst>
    <pc:chgData name="Alain Casali" userId="f798282a291849ef" providerId="LiveId" clId="{664D00DD-3AC3-164C-8A90-71A16602FE06}"/>
    <pc:docChg chg="undo custSel addSld delSld modSld">
      <pc:chgData name="Alain Casali" userId="f798282a291849ef" providerId="LiveId" clId="{664D00DD-3AC3-164C-8A90-71A16602FE06}" dt="2021-11-22T14:21:37.587" v="1517"/>
      <pc:docMkLst>
        <pc:docMk/>
      </pc:docMkLst>
      <pc:sldChg chg="modSp">
        <pc:chgData name="Alain Casali" userId="f798282a291849ef" providerId="LiveId" clId="{664D00DD-3AC3-164C-8A90-71A16602FE06}" dt="2021-11-16T09:39:57.444" v="0" actId="20577"/>
        <pc:sldMkLst>
          <pc:docMk/>
          <pc:sldMk cId="4199500604" sldId="257"/>
        </pc:sldMkLst>
        <pc:spChg chg="mod">
          <ac:chgData name="Alain Casali" userId="f798282a291849ef" providerId="LiveId" clId="{664D00DD-3AC3-164C-8A90-71A16602FE06}" dt="2021-11-16T09:39:57.444" v="0" actId="20577"/>
          <ac:spMkLst>
            <pc:docMk/>
            <pc:sldMk cId="4199500604" sldId="257"/>
            <ac:spMk id="2" creationId="{00000000-0000-0000-0000-000000000000}"/>
          </ac:spMkLst>
        </pc:spChg>
      </pc:sldChg>
      <pc:sldChg chg="modSp add">
        <pc:chgData name="Alain Casali" userId="f798282a291849ef" providerId="LiveId" clId="{664D00DD-3AC3-164C-8A90-71A16602FE06}" dt="2021-11-16T10:34:38.304" v="1140" actId="20577"/>
        <pc:sldMkLst>
          <pc:docMk/>
          <pc:sldMk cId="2993937113" sldId="267"/>
        </pc:sldMkLst>
        <pc:spChg chg="mod">
          <ac:chgData name="Alain Casali" userId="f798282a291849ef" providerId="LiveId" clId="{664D00DD-3AC3-164C-8A90-71A16602FE06}" dt="2021-11-16T10:34:38.304" v="1140" actId="20577"/>
          <ac:spMkLst>
            <pc:docMk/>
            <pc:sldMk cId="2993937113" sldId="267"/>
            <ac:spMk id="2" creationId="{00000000-0000-0000-0000-000000000000}"/>
          </ac:spMkLst>
        </pc:spChg>
      </pc:sldChg>
      <pc:sldChg chg="add del">
        <pc:chgData name="Alain Casali" userId="f798282a291849ef" providerId="LiveId" clId="{664D00DD-3AC3-164C-8A90-71A16602FE06}" dt="2021-11-16T09:42:57.049" v="20" actId="2696"/>
        <pc:sldMkLst>
          <pc:docMk/>
          <pc:sldMk cId="237813637" sldId="268"/>
        </pc:sldMkLst>
      </pc:sldChg>
      <pc:sldChg chg="add del">
        <pc:chgData name="Alain Casali" userId="f798282a291849ef" providerId="LiveId" clId="{664D00DD-3AC3-164C-8A90-71A16602FE06}" dt="2021-11-16T10:11:24.086" v="675" actId="2696"/>
        <pc:sldMkLst>
          <pc:docMk/>
          <pc:sldMk cId="3727460316" sldId="269"/>
        </pc:sldMkLst>
      </pc:sldChg>
      <pc:sldChg chg="add del">
        <pc:chgData name="Alain Casali" userId="f798282a291849ef" providerId="LiveId" clId="{664D00DD-3AC3-164C-8A90-71A16602FE06}" dt="2021-11-16T10:11:24.086" v="675" actId="2696"/>
        <pc:sldMkLst>
          <pc:docMk/>
          <pc:sldMk cId="1072504926" sldId="271"/>
        </pc:sldMkLst>
      </pc:sldChg>
      <pc:sldChg chg="modSp add mod">
        <pc:chgData name="Alain Casali" userId="f798282a291849ef" providerId="LiveId" clId="{664D00DD-3AC3-164C-8A90-71A16602FE06}" dt="2021-11-16T11:10:25.844" v="1300" actId="207"/>
        <pc:sldMkLst>
          <pc:docMk/>
          <pc:sldMk cId="3347559611" sldId="272"/>
        </pc:sldMkLst>
        <pc:spChg chg="mod">
          <ac:chgData name="Alain Casali" userId="f798282a291849ef" providerId="LiveId" clId="{664D00DD-3AC3-164C-8A90-71A16602FE06}" dt="2021-11-16T11:10:25.844" v="1300" actId="207"/>
          <ac:spMkLst>
            <pc:docMk/>
            <pc:sldMk cId="3347559611" sldId="272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664D00DD-3AC3-164C-8A90-71A16602FE06}" dt="2021-11-16T10:33:35.442" v="1125" actId="1038"/>
        <pc:sldMkLst>
          <pc:docMk/>
          <pc:sldMk cId="3245744748" sldId="273"/>
        </pc:sldMkLst>
        <pc:spChg chg="mod">
          <ac:chgData name="Alain Casali" userId="f798282a291849ef" providerId="LiveId" clId="{664D00DD-3AC3-164C-8A90-71A16602FE06}" dt="2021-11-16T10:33:03.333" v="1111" actId="20577"/>
          <ac:spMkLst>
            <pc:docMk/>
            <pc:sldMk cId="3245744748" sldId="273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33:23.497" v="1123" actId="14100"/>
          <ac:spMkLst>
            <pc:docMk/>
            <pc:sldMk cId="3245744748" sldId="273"/>
            <ac:spMk id="5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33:06.534" v="1112" actId="20577"/>
          <ac:spMkLst>
            <pc:docMk/>
            <pc:sldMk cId="3245744748" sldId="273"/>
            <ac:spMk id="7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33:27.994" v="1124" actId="20577"/>
          <ac:spMkLst>
            <pc:docMk/>
            <pc:sldMk cId="3245744748" sldId="273"/>
            <ac:spMk id="8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33:35.442" v="1125" actId="1038"/>
          <ac:spMkLst>
            <pc:docMk/>
            <pc:sldMk cId="3245744748" sldId="273"/>
            <ac:spMk id="9" creationId="{00000000-0000-0000-0000-000000000000}"/>
          </ac:spMkLst>
        </pc:spChg>
      </pc:sldChg>
      <pc:sldChg chg="modSp add mod">
        <pc:chgData name="Alain Casali" userId="f798282a291849ef" providerId="LiveId" clId="{664D00DD-3AC3-164C-8A90-71A16602FE06}" dt="2021-11-16T10:34:16.943" v="1139" actId="20577"/>
        <pc:sldMkLst>
          <pc:docMk/>
          <pc:sldMk cId="2290931091" sldId="274"/>
        </pc:sldMkLst>
        <pc:spChg chg="mod">
          <ac:chgData name="Alain Casali" userId="f798282a291849ef" providerId="LiveId" clId="{664D00DD-3AC3-164C-8A90-71A16602FE06}" dt="2021-11-16T10:34:13.142" v="1138" actId="20577"/>
          <ac:spMkLst>
            <pc:docMk/>
            <pc:sldMk cId="2290931091" sldId="274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33:53.425" v="1134" actId="20577"/>
          <ac:spMkLst>
            <pc:docMk/>
            <pc:sldMk cId="2290931091" sldId="274"/>
            <ac:spMk id="3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34:16.943" v="1139" actId="20577"/>
          <ac:spMkLst>
            <pc:docMk/>
            <pc:sldMk cId="2290931091" sldId="274"/>
            <ac:spMk id="5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34:01.520" v="1135" actId="20577"/>
          <ac:spMkLst>
            <pc:docMk/>
            <pc:sldMk cId="2290931091" sldId="274"/>
            <ac:spMk id="6" creationId="{00000000-0000-0000-0000-000000000000}"/>
          </ac:spMkLst>
        </pc:spChg>
      </pc:sldChg>
      <pc:sldChg chg="add">
        <pc:chgData name="Alain Casali" userId="f798282a291849ef" providerId="LiveId" clId="{664D00DD-3AC3-164C-8A90-71A16602FE06}" dt="2021-11-16T09:42:47.678" v="19"/>
        <pc:sldMkLst>
          <pc:docMk/>
          <pc:sldMk cId="1704803389" sldId="275"/>
        </pc:sldMkLst>
      </pc:sldChg>
      <pc:sldChg chg="add del">
        <pc:chgData name="Alain Casali" userId="f798282a291849ef" providerId="LiveId" clId="{664D00DD-3AC3-164C-8A90-71A16602FE06}" dt="2021-11-16T10:11:24.086" v="675" actId="2696"/>
        <pc:sldMkLst>
          <pc:docMk/>
          <pc:sldMk cId="65481882" sldId="276"/>
        </pc:sldMkLst>
      </pc:sldChg>
      <pc:sldChg chg="add del">
        <pc:chgData name="Alain Casali" userId="f798282a291849ef" providerId="LiveId" clId="{664D00DD-3AC3-164C-8A90-71A16602FE06}" dt="2021-11-16T10:11:24.086" v="675" actId="2696"/>
        <pc:sldMkLst>
          <pc:docMk/>
          <pc:sldMk cId="1076287415" sldId="277"/>
        </pc:sldMkLst>
      </pc:sldChg>
      <pc:sldChg chg="add del">
        <pc:chgData name="Alain Casali" userId="f798282a291849ef" providerId="LiveId" clId="{664D00DD-3AC3-164C-8A90-71A16602FE06}" dt="2021-11-16T10:11:24.086" v="675" actId="2696"/>
        <pc:sldMkLst>
          <pc:docMk/>
          <pc:sldMk cId="3297723077" sldId="278"/>
        </pc:sldMkLst>
      </pc:sldChg>
      <pc:sldChg chg="modSp add mod">
        <pc:chgData name="Alain Casali" userId="f798282a291849ef" providerId="LiveId" clId="{664D00DD-3AC3-164C-8A90-71A16602FE06}" dt="2021-11-16T10:34:47.527" v="1141" actId="20577"/>
        <pc:sldMkLst>
          <pc:docMk/>
          <pc:sldMk cId="707079304" sldId="280"/>
        </pc:sldMkLst>
        <pc:spChg chg="mod">
          <ac:chgData name="Alain Casali" userId="f798282a291849ef" providerId="LiveId" clId="{664D00DD-3AC3-164C-8A90-71A16602FE06}" dt="2021-11-16T10:34:47.527" v="1141" actId="20577"/>
          <ac:spMkLst>
            <pc:docMk/>
            <pc:sldMk cId="707079304" sldId="280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664D00DD-3AC3-164C-8A90-71A16602FE06}" dt="2021-11-16T10:35:45.021" v="1161" actId="20577"/>
        <pc:sldMkLst>
          <pc:docMk/>
          <pc:sldMk cId="4021548659" sldId="281"/>
        </pc:sldMkLst>
        <pc:spChg chg="mod">
          <ac:chgData name="Alain Casali" userId="f798282a291849ef" providerId="LiveId" clId="{664D00DD-3AC3-164C-8A90-71A16602FE06}" dt="2021-11-16T10:35:08.488" v="1142" actId="20577"/>
          <ac:spMkLst>
            <pc:docMk/>
            <pc:sldMk cId="4021548659" sldId="281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35:45.021" v="1161" actId="20577"/>
          <ac:spMkLst>
            <pc:docMk/>
            <pc:sldMk cId="4021548659" sldId="281"/>
            <ac:spMk id="4" creationId="{00000000-0000-0000-0000-000000000000}"/>
          </ac:spMkLst>
        </pc:spChg>
      </pc:sldChg>
      <pc:sldChg chg="modSp add mod">
        <pc:chgData name="Alain Casali" userId="f798282a291849ef" providerId="LiveId" clId="{664D00DD-3AC3-164C-8A90-71A16602FE06}" dt="2021-11-16T10:37:00.681" v="1213" actId="20577"/>
        <pc:sldMkLst>
          <pc:docMk/>
          <pc:sldMk cId="2560681111" sldId="282"/>
        </pc:sldMkLst>
        <pc:spChg chg="mod">
          <ac:chgData name="Alain Casali" userId="f798282a291849ef" providerId="LiveId" clId="{664D00DD-3AC3-164C-8A90-71A16602FE06}" dt="2021-11-16T10:37:00.681" v="1213" actId="20577"/>
          <ac:spMkLst>
            <pc:docMk/>
            <pc:sldMk cId="2560681111" sldId="282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36:19.227" v="1165" actId="1076"/>
          <ac:spMkLst>
            <pc:docMk/>
            <pc:sldMk cId="2560681111" sldId="282"/>
            <ac:spMk id="3" creationId="{00000000-0000-0000-0000-000000000000}"/>
          </ac:spMkLst>
        </pc:spChg>
      </pc:sldChg>
      <pc:sldChg chg="del">
        <pc:chgData name="Alain Casali" userId="f798282a291849ef" providerId="LiveId" clId="{664D00DD-3AC3-164C-8A90-71A16602FE06}" dt="2021-11-16T10:13:56.747" v="712" actId="2696"/>
        <pc:sldMkLst>
          <pc:docMk/>
          <pc:sldMk cId="0" sldId="283"/>
        </pc:sldMkLst>
      </pc:sldChg>
      <pc:sldChg chg="del">
        <pc:chgData name="Alain Casali" userId="f798282a291849ef" providerId="LiveId" clId="{664D00DD-3AC3-164C-8A90-71A16602FE06}" dt="2021-11-16T10:13:56.747" v="712" actId="2696"/>
        <pc:sldMkLst>
          <pc:docMk/>
          <pc:sldMk cId="0" sldId="284"/>
        </pc:sldMkLst>
      </pc:sldChg>
      <pc:sldChg chg="del">
        <pc:chgData name="Alain Casali" userId="f798282a291849ef" providerId="LiveId" clId="{664D00DD-3AC3-164C-8A90-71A16602FE06}" dt="2021-11-16T10:13:56.747" v="712" actId="2696"/>
        <pc:sldMkLst>
          <pc:docMk/>
          <pc:sldMk cId="0" sldId="285"/>
        </pc:sldMkLst>
      </pc:sldChg>
      <pc:sldChg chg="del">
        <pc:chgData name="Alain Casali" userId="f798282a291849ef" providerId="LiveId" clId="{664D00DD-3AC3-164C-8A90-71A16602FE06}" dt="2021-11-16T10:13:56.747" v="712" actId="2696"/>
        <pc:sldMkLst>
          <pc:docMk/>
          <pc:sldMk cId="0" sldId="286"/>
        </pc:sldMkLst>
      </pc:sldChg>
      <pc:sldChg chg="modSp add del mod">
        <pc:chgData name="Alain Casali" userId="f798282a291849ef" providerId="LiveId" clId="{664D00DD-3AC3-164C-8A90-71A16602FE06}" dt="2021-11-22T14:21:37.587" v="1517"/>
        <pc:sldMkLst>
          <pc:docMk/>
          <pc:sldMk cId="3841947873" sldId="287"/>
        </pc:sldMkLst>
        <pc:spChg chg="mod">
          <ac:chgData name="Alain Casali" userId="f798282a291849ef" providerId="LiveId" clId="{664D00DD-3AC3-164C-8A90-71A16602FE06}" dt="2021-11-16T10:48:17.767" v="1267" actId="20577"/>
          <ac:spMkLst>
            <pc:docMk/>
            <pc:sldMk cId="3841947873" sldId="287"/>
            <ac:spMk id="2" creationId="{00000000-0000-0000-0000-000000000000}"/>
          </ac:spMkLst>
        </pc:spChg>
      </pc:sldChg>
      <pc:sldChg chg="add del">
        <pc:chgData name="Alain Casali" userId="f798282a291849ef" providerId="LiveId" clId="{664D00DD-3AC3-164C-8A90-71A16602FE06}" dt="2021-11-22T14:21:37.587" v="1517"/>
        <pc:sldMkLst>
          <pc:docMk/>
          <pc:sldMk cId="1763562327" sldId="288"/>
        </pc:sldMkLst>
      </pc:sldChg>
      <pc:sldChg chg="add del">
        <pc:chgData name="Alain Casali" userId="f798282a291849ef" providerId="LiveId" clId="{664D00DD-3AC3-164C-8A90-71A16602FE06}" dt="2021-11-22T14:21:37.587" v="1517"/>
        <pc:sldMkLst>
          <pc:docMk/>
          <pc:sldMk cId="1203239673" sldId="289"/>
        </pc:sldMkLst>
      </pc:sldChg>
      <pc:sldChg chg="add del">
        <pc:chgData name="Alain Casali" userId="f798282a291849ef" providerId="LiveId" clId="{664D00DD-3AC3-164C-8A90-71A16602FE06}" dt="2021-11-22T14:21:37.587" v="1517"/>
        <pc:sldMkLst>
          <pc:docMk/>
          <pc:sldMk cId="874212724" sldId="290"/>
        </pc:sldMkLst>
      </pc:sldChg>
      <pc:sldChg chg="add del">
        <pc:chgData name="Alain Casali" userId="f798282a291849ef" providerId="LiveId" clId="{664D00DD-3AC3-164C-8A90-71A16602FE06}" dt="2021-11-22T14:21:37.587" v="1517"/>
        <pc:sldMkLst>
          <pc:docMk/>
          <pc:sldMk cId="3091509640" sldId="291"/>
        </pc:sldMkLst>
      </pc:sldChg>
      <pc:sldChg chg="add del">
        <pc:chgData name="Alain Casali" userId="f798282a291849ef" providerId="LiveId" clId="{664D00DD-3AC3-164C-8A90-71A16602FE06}" dt="2021-11-16T10:09:46.314" v="668" actId="2696"/>
        <pc:sldMkLst>
          <pc:docMk/>
          <pc:sldMk cId="2465286575" sldId="292"/>
        </pc:sldMkLst>
      </pc:sldChg>
      <pc:sldChg chg="modSp add mod">
        <pc:chgData name="Alain Casali" userId="f798282a291849ef" providerId="LiveId" clId="{664D00DD-3AC3-164C-8A90-71A16602FE06}" dt="2021-11-16T11:09:07.874" v="1291" actId="1038"/>
        <pc:sldMkLst>
          <pc:docMk/>
          <pc:sldMk cId="2016250056" sldId="293"/>
        </pc:sldMkLst>
        <pc:spChg chg="mod">
          <ac:chgData name="Alain Casali" userId="f798282a291849ef" providerId="LiveId" clId="{664D00DD-3AC3-164C-8A90-71A16602FE06}" dt="2021-11-16T11:09:05.617" v="1290" actId="207"/>
          <ac:spMkLst>
            <pc:docMk/>
            <pc:sldMk cId="2016250056" sldId="293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1:09:07.874" v="1291" actId="1038"/>
          <ac:spMkLst>
            <pc:docMk/>
            <pc:sldMk cId="2016250056" sldId="293"/>
            <ac:spMk id="5" creationId="{00000000-0000-0000-0000-000000000000}"/>
          </ac:spMkLst>
        </pc:spChg>
      </pc:sldChg>
      <pc:sldChg chg="modSp add mod">
        <pc:chgData name="Alain Casali" userId="f798282a291849ef" providerId="LiveId" clId="{664D00DD-3AC3-164C-8A90-71A16602FE06}" dt="2021-11-16T10:46:37.847" v="1240" actId="20577"/>
        <pc:sldMkLst>
          <pc:docMk/>
          <pc:sldMk cId="2721728081" sldId="294"/>
        </pc:sldMkLst>
        <pc:spChg chg="mod">
          <ac:chgData name="Alain Casali" userId="f798282a291849ef" providerId="LiveId" clId="{664D00DD-3AC3-164C-8A90-71A16602FE06}" dt="2021-11-16T10:45:37.575" v="1217" actId="20577"/>
          <ac:spMkLst>
            <pc:docMk/>
            <pc:sldMk cId="2721728081" sldId="294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46:30.995" v="1238" actId="14100"/>
          <ac:spMkLst>
            <pc:docMk/>
            <pc:sldMk cId="2721728081" sldId="294"/>
            <ac:spMk id="5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45:42.103" v="1219" actId="20577"/>
          <ac:spMkLst>
            <pc:docMk/>
            <pc:sldMk cId="2721728081" sldId="294"/>
            <ac:spMk id="7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46:37.847" v="1240" actId="20577"/>
          <ac:spMkLst>
            <pc:docMk/>
            <pc:sldMk cId="2721728081" sldId="294"/>
            <ac:spMk id="8" creationId="{00000000-0000-0000-0000-000000000000}"/>
          </ac:spMkLst>
        </pc:spChg>
      </pc:sldChg>
      <pc:sldChg chg="modSp add mod">
        <pc:chgData name="Alain Casali" userId="f798282a291849ef" providerId="LiveId" clId="{664D00DD-3AC3-164C-8A90-71A16602FE06}" dt="2021-11-16T10:47:30.886" v="1257" actId="20577"/>
        <pc:sldMkLst>
          <pc:docMk/>
          <pc:sldMk cId="1809278903" sldId="295"/>
        </pc:sldMkLst>
        <pc:spChg chg="mod">
          <ac:chgData name="Alain Casali" userId="f798282a291849ef" providerId="LiveId" clId="{664D00DD-3AC3-164C-8A90-71A16602FE06}" dt="2021-11-16T10:47:21.744" v="1253" actId="20577"/>
          <ac:spMkLst>
            <pc:docMk/>
            <pc:sldMk cId="1809278903" sldId="295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46:56.432" v="1250" actId="20577"/>
          <ac:spMkLst>
            <pc:docMk/>
            <pc:sldMk cId="1809278903" sldId="295"/>
            <ac:spMk id="3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47:26.591" v="1255" actId="20577"/>
          <ac:spMkLst>
            <pc:docMk/>
            <pc:sldMk cId="1809278903" sldId="295"/>
            <ac:spMk id="5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47:30.886" v="1257" actId="20577"/>
          <ac:spMkLst>
            <pc:docMk/>
            <pc:sldMk cId="1809278903" sldId="295"/>
            <ac:spMk id="7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47:05.174" v="1251" actId="1037"/>
          <ac:spMkLst>
            <pc:docMk/>
            <pc:sldMk cId="1809278903" sldId="295"/>
            <ac:spMk id="8" creationId="{00000000-0000-0000-0000-000000000000}"/>
          </ac:spMkLst>
        </pc:spChg>
      </pc:sldChg>
      <pc:sldChg chg="add del">
        <pc:chgData name="Alain Casali" userId="f798282a291849ef" providerId="LiveId" clId="{664D00DD-3AC3-164C-8A90-71A16602FE06}" dt="2021-11-22T14:21:37.587" v="1517"/>
        <pc:sldMkLst>
          <pc:docMk/>
          <pc:sldMk cId="3279999456" sldId="296"/>
        </pc:sldMkLst>
      </pc:sldChg>
      <pc:sldChg chg="modSp add del mod">
        <pc:chgData name="Alain Casali" userId="f798282a291849ef" providerId="LiveId" clId="{664D00DD-3AC3-164C-8A90-71A16602FE06}" dt="2021-11-16T10:13:39.837" v="709" actId="2696"/>
        <pc:sldMkLst>
          <pc:docMk/>
          <pc:sldMk cId="171044459" sldId="299"/>
        </pc:sldMkLst>
        <pc:spChg chg="mod">
          <ac:chgData name="Alain Casali" userId="f798282a291849ef" providerId="LiveId" clId="{664D00DD-3AC3-164C-8A90-71A16602FE06}" dt="2021-11-16T10:11:42.688" v="676" actId="207"/>
          <ac:spMkLst>
            <pc:docMk/>
            <pc:sldMk cId="171044459" sldId="299"/>
            <ac:spMk id="4" creationId="{00000000-0000-0000-0000-000000000000}"/>
          </ac:spMkLst>
        </pc:spChg>
      </pc:sldChg>
      <pc:sldChg chg="addSp delSp modSp mod">
        <pc:chgData name="Alain Casali" userId="f798282a291849ef" providerId="LiveId" clId="{664D00DD-3AC3-164C-8A90-71A16602FE06}" dt="2021-11-16T10:04:36.989" v="540" actId="2711"/>
        <pc:sldMkLst>
          <pc:docMk/>
          <pc:sldMk cId="3748835650" sldId="309"/>
        </pc:sldMkLst>
        <pc:spChg chg="mod">
          <ac:chgData name="Alain Casali" userId="f798282a291849ef" providerId="LiveId" clId="{664D00DD-3AC3-164C-8A90-71A16602FE06}" dt="2021-11-16T09:50:50.830" v="325" actId="20577"/>
          <ac:spMkLst>
            <pc:docMk/>
            <pc:sldMk cId="3748835650" sldId="309"/>
            <ac:spMk id="2" creationId="{E5512273-1C8B-B843-AFD6-3AA085B2584A}"/>
          </ac:spMkLst>
        </pc:spChg>
        <pc:spChg chg="mod">
          <ac:chgData name="Alain Casali" userId="f798282a291849ef" providerId="LiveId" clId="{664D00DD-3AC3-164C-8A90-71A16602FE06}" dt="2021-11-16T10:03:39.715" v="456" actId="313"/>
          <ac:spMkLst>
            <pc:docMk/>
            <pc:sldMk cId="3748835650" sldId="309"/>
            <ac:spMk id="3" creationId="{F27214EF-C063-DE48-B452-EDB4A2B4377C}"/>
          </ac:spMkLst>
        </pc:spChg>
        <pc:spChg chg="del">
          <ac:chgData name="Alain Casali" userId="f798282a291849ef" providerId="LiveId" clId="{664D00DD-3AC3-164C-8A90-71A16602FE06}" dt="2021-11-16T10:01:07.796" v="366" actId="478"/>
          <ac:spMkLst>
            <pc:docMk/>
            <pc:sldMk cId="3748835650" sldId="309"/>
            <ac:spMk id="5" creationId="{B3BB84FA-B784-354F-B025-4D2BEFCF5FE1}"/>
          </ac:spMkLst>
        </pc:spChg>
        <pc:spChg chg="del">
          <ac:chgData name="Alain Casali" userId="f798282a291849ef" providerId="LiveId" clId="{664D00DD-3AC3-164C-8A90-71A16602FE06}" dt="2021-11-16T10:01:07.796" v="366" actId="478"/>
          <ac:spMkLst>
            <pc:docMk/>
            <pc:sldMk cId="3748835650" sldId="309"/>
            <ac:spMk id="6" creationId="{DD4130B8-9CDD-054E-AC14-D1C12B803FA4}"/>
          </ac:spMkLst>
        </pc:spChg>
        <pc:spChg chg="add mod">
          <ac:chgData name="Alain Casali" userId="f798282a291849ef" providerId="LiveId" clId="{664D00DD-3AC3-164C-8A90-71A16602FE06}" dt="2021-11-16T10:01:52.260" v="427" actId="114"/>
          <ac:spMkLst>
            <pc:docMk/>
            <pc:sldMk cId="3748835650" sldId="309"/>
            <ac:spMk id="8" creationId="{C9CE52EC-4BC1-014D-8235-7682234A62CD}"/>
          </ac:spMkLst>
        </pc:spChg>
        <pc:spChg chg="add mod">
          <ac:chgData name="Alain Casali" userId="f798282a291849ef" providerId="LiveId" clId="{664D00DD-3AC3-164C-8A90-71A16602FE06}" dt="2021-11-16T10:04:36.989" v="540" actId="2711"/>
          <ac:spMkLst>
            <pc:docMk/>
            <pc:sldMk cId="3748835650" sldId="309"/>
            <ac:spMk id="14" creationId="{E252C3DF-1ED2-DB43-91FE-8477B465D0E2}"/>
          </ac:spMkLst>
        </pc:spChg>
        <pc:spChg chg="del">
          <ac:chgData name="Alain Casali" userId="f798282a291849ef" providerId="LiveId" clId="{664D00DD-3AC3-164C-8A90-71A16602FE06}" dt="2021-11-16T10:01:03.540" v="365" actId="478"/>
          <ac:spMkLst>
            <pc:docMk/>
            <pc:sldMk cId="3748835650" sldId="309"/>
            <ac:spMk id="15" creationId="{3FD734AF-55E4-B948-9105-E589405E080A}"/>
          </ac:spMkLst>
        </pc:spChg>
        <pc:spChg chg="del">
          <ac:chgData name="Alain Casali" userId="f798282a291849ef" providerId="LiveId" clId="{664D00DD-3AC3-164C-8A90-71A16602FE06}" dt="2021-11-16T10:01:03.540" v="365" actId="478"/>
          <ac:spMkLst>
            <pc:docMk/>
            <pc:sldMk cId="3748835650" sldId="309"/>
            <ac:spMk id="16" creationId="{D56FEC76-DA94-E240-916B-39AC580D3C82}"/>
          </ac:spMkLst>
        </pc:spChg>
        <pc:spChg chg="mod">
          <ac:chgData name="Alain Casali" userId="f798282a291849ef" providerId="LiveId" clId="{664D00DD-3AC3-164C-8A90-71A16602FE06}" dt="2021-11-16T09:53:02.647" v="344" actId="20577"/>
          <ac:spMkLst>
            <pc:docMk/>
            <pc:sldMk cId="3748835650" sldId="309"/>
            <ac:spMk id="17410" creationId="{0A06489A-C5FC-D042-A836-5FEE93265A92}"/>
          </ac:spMkLst>
        </pc:spChg>
        <pc:cxnChg chg="add">
          <ac:chgData name="Alain Casali" userId="f798282a291849ef" providerId="LiveId" clId="{664D00DD-3AC3-164C-8A90-71A16602FE06}" dt="2021-11-16T10:01:17.755" v="367" actId="11529"/>
          <ac:cxnSpMkLst>
            <pc:docMk/>
            <pc:sldMk cId="3748835650" sldId="309"/>
            <ac:cxnSpMk id="7" creationId="{B357EFF4-C470-3440-9845-DD3CA5859CC0}"/>
          </ac:cxnSpMkLst>
        </pc:cxnChg>
        <pc:cxnChg chg="add mod">
          <ac:chgData name="Alain Casali" userId="f798282a291849ef" providerId="LiveId" clId="{664D00DD-3AC3-164C-8A90-71A16602FE06}" dt="2021-11-16T10:03:39.712" v="455" actId="20577"/>
          <ac:cxnSpMkLst>
            <pc:docMk/>
            <pc:sldMk cId="3748835650" sldId="309"/>
            <ac:cxnSpMk id="10" creationId="{AFE1B361-A4F1-0943-8234-FC8896AF2B21}"/>
          </ac:cxnSpMkLst>
        </pc:cxnChg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2230123386" sldId="310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3808604860" sldId="311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530884606" sldId="312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3806856631" sldId="313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2979507622" sldId="314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954742489" sldId="315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4114005196" sldId="316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1878035240" sldId="317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588538539" sldId="318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3592702309" sldId="319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2762658233" sldId="320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2268638188" sldId="321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1557555098" sldId="322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1579548692" sldId="323"/>
        </pc:sldMkLst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3760252830" sldId="325"/>
        </pc:sldMkLst>
      </pc:sldChg>
      <pc:sldChg chg="modSp mod">
        <pc:chgData name="Alain Casali" userId="f798282a291849ef" providerId="LiveId" clId="{664D00DD-3AC3-164C-8A90-71A16602FE06}" dt="2021-11-16T10:16:58.104" v="760" actId="20577"/>
        <pc:sldMkLst>
          <pc:docMk/>
          <pc:sldMk cId="104161266" sldId="327"/>
        </pc:sldMkLst>
        <pc:spChg chg="mod">
          <ac:chgData name="Alain Casali" userId="f798282a291849ef" providerId="LiveId" clId="{664D00DD-3AC3-164C-8A90-71A16602FE06}" dt="2021-11-16T10:16:58.104" v="760" actId="20577"/>
          <ac:spMkLst>
            <pc:docMk/>
            <pc:sldMk cId="104161266" sldId="327"/>
            <ac:spMk id="4" creationId="{00000000-0000-0000-0000-000000000000}"/>
          </ac:spMkLst>
        </pc:spChg>
      </pc:sldChg>
      <pc:sldChg chg="modSp mod">
        <pc:chgData name="Alain Casali" userId="f798282a291849ef" providerId="LiveId" clId="{664D00DD-3AC3-164C-8A90-71A16602FE06}" dt="2021-11-16T13:16:47.078" v="1506" actId="20577"/>
        <pc:sldMkLst>
          <pc:docMk/>
          <pc:sldMk cId="2250469709" sldId="332"/>
        </pc:sldMkLst>
        <pc:spChg chg="mod">
          <ac:chgData name="Alain Casali" userId="f798282a291849ef" providerId="LiveId" clId="{664D00DD-3AC3-164C-8A90-71A16602FE06}" dt="2021-11-16T13:16:47.078" v="1506" actId="20577"/>
          <ac:spMkLst>
            <pc:docMk/>
            <pc:sldMk cId="2250469709" sldId="332"/>
            <ac:spMk id="7" creationId="{8C687386-DBFB-AE4F-AAD6-859FB0462B13}"/>
          </ac:spMkLst>
        </pc:spChg>
      </pc:sldChg>
      <pc:sldChg chg="del">
        <pc:chgData name="Alain Casali" userId="f798282a291849ef" providerId="LiveId" clId="{664D00DD-3AC3-164C-8A90-71A16602FE06}" dt="2021-11-16T09:41:33.084" v="18" actId="2696"/>
        <pc:sldMkLst>
          <pc:docMk/>
          <pc:sldMk cId="3170395451" sldId="337"/>
        </pc:sldMkLst>
      </pc:sldChg>
      <pc:sldChg chg="del">
        <pc:chgData name="Alain Casali" userId="f798282a291849ef" providerId="LiveId" clId="{664D00DD-3AC3-164C-8A90-71A16602FE06}" dt="2021-11-16T10:15:32.575" v="713" actId="2696"/>
        <pc:sldMkLst>
          <pc:docMk/>
          <pc:sldMk cId="3865141127" sldId="339"/>
        </pc:sldMkLst>
      </pc:sldChg>
      <pc:sldChg chg="del">
        <pc:chgData name="Alain Casali" userId="f798282a291849ef" providerId="LiveId" clId="{664D00DD-3AC3-164C-8A90-71A16602FE06}" dt="2021-11-16T10:13:21.334" v="703" actId="2696"/>
        <pc:sldMkLst>
          <pc:docMk/>
          <pc:sldMk cId="2104642857" sldId="354"/>
        </pc:sldMkLst>
      </pc:sldChg>
      <pc:sldChg chg="del">
        <pc:chgData name="Alain Casali" userId="f798282a291849ef" providerId="LiveId" clId="{664D00DD-3AC3-164C-8A90-71A16602FE06}" dt="2021-11-16T10:09:37.144" v="666" actId="2696"/>
        <pc:sldMkLst>
          <pc:docMk/>
          <pc:sldMk cId="249581251" sldId="355"/>
        </pc:sldMkLst>
      </pc:sldChg>
      <pc:sldChg chg="del">
        <pc:chgData name="Alain Casali" userId="f798282a291849ef" providerId="LiveId" clId="{664D00DD-3AC3-164C-8A90-71A16602FE06}" dt="2021-11-16T10:13:56.747" v="712" actId="2696"/>
        <pc:sldMkLst>
          <pc:docMk/>
          <pc:sldMk cId="4210141220" sldId="356"/>
        </pc:sldMkLst>
      </pc:sldChg>
      <pc:sldChg chg="modSp add mod">
        <pc:chgData name="Alain Casali" userId="f798282a291849ef" providerId="LiveId" clId="{664D00DD-3AC3-164C-8A90-71A16602FE06}" dt="2021-11-16T10:47:39.704" v="1259" actId="20577"/>
        <pc:sldMkLst>
          <pc:docMk/>
          <pc:sldMk cId="202935102" sldId="357"/>
        </pc:sldMkLst>
        <pc:spChg chg="mod">
          <ac:chgData name="Alain Casali" userId="f798282a291849ef" providerId="LiveId" clId="{664D00DD-3AC3-164C-8A90-71A16602FE06}" dt="2021-11-16T10:47:39.704" v="1259" actId="20577"/>
          <ac:spMkLst>
            <pc:docMk/>
            <pc:sldMk cId="202935102" sldId="357"/>
            <ac:spMk id="2" creationId="{00000000-0000-0000-0000-000000000000}"/>
          </ac:spMkLst>
        </pc:spChg>
      </pc:sldChg>
      <pc:sldChg chg="add del">
        <pc:chgData name="Alain Casali" userId="f798282a291849ef" providerId="LiveId" clId="{664D00DD-3AC3-164C-8A90-71A16602FE06}" dt="2021-11-16T09:41:20.800" v="17" actId="2696"/>
        <pc:sldMkLst>
          <pc:docMk/>
          <pc:sldMk cId="301004671" sldId="357"/>
        </pc:sldMkLst>
      </pc:sldChg>
      <pc:sldChg chg="modSp add del mod">
        <pc:chgData name="Alain Casali" userId="f798282a291849ef" providerId="LiveId" clId="{664D00DD-3AC3-164C-8A90-71A16602FE06}" dt="2021-11-22T14:21:37.587" v="1517"/>
        <pc:sldMkLst>
          <pc:docMk/>
          <pc:sldMk cId="1951960264" sldId="358"/>
        </pc:sldMkLst>
        <pc:spChg chg="mod">
          <ac:chgData name="Alain Casali" userId="f798282a291849ef" providerId="LiveId" clId="{664D00DD-3AC3-164C-8A90-71A16602FE06}" dt="2021-11-16T10:47:48.912" v="1261" actId="20577"/>
          <ac:spMkLst>
            <pc:docMk/>
            <pc:sldMk cId="1951960264" sldId="358"/>
            <ac:spMk id="2" creationId="{00000000-0000-0000-0000-000000000000}"/>
          </ac:spMkLst>
        </pc:spChg>
      </pc:sldChg>
      <pc:sldChg chg="add del">
        <pc:chgData name="Alain Casali" userId="f798282a291849ef" providerId="LiveId" clId="{664D00DD-3AC3-164C-8A90-71A16602FE06}" dt="2021-11-16T09:41:33.084" v="18" actId="2696"/>
        <pc:sldMkLst>
          <pc:docMk/>
          <pc:sldMk cId="3421902168" sldId="358"/>
        </pc:sldMkLst>
      </pc:sldChg>
      <pc:sldChg chg="add del">
        <pc:chgData name="Alain Casali" userId="f798282a291849ef" providerId="LiveId" clId="{664D00DD-3AC3-164C-8A90-71A16602FE06}" dt="2021-11-22T14:21:37.587" v="1517"/>
        <pc:sldMkLst>
          <pc:docMk/>
          <pc:sldMk cId="8790627" sldId="359"/>
        </pc:sldMkLst>
      </pc:sldChg>
      <pc:sldChg chg="modSp add del mod">
        <pc:chgData name="Alain Casali" userId="f798282a291849ef" providerId="LiveId" clId="{664D00DD-3AC3-164C-8A90-71A16602FE06}" dt="2021-11-22T14:21:37.587" v="1517"/>
        <pc:sldMkLst>
          <pc:docMk/>
          <pc:sldMk cId="1260992390" sldId="360"/>
        </pc:sldMkLst>
        <pc:spChg chg="mod">
          <ac:chgData name="Alain Casali" userId="f798282a291849ef" providerId="LiveId" clId="{664D00DD-3AC3-164C-8A90-71A16602FE06}" dt="2021-11-16T10:47:59.880" v="1263" actId="20577"/>
          <ac:spMkLst>
            <pc:docMk/>
            <pc:sldMk cId="1260992390" sldId="360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0:48:08.142" v="1265" actId="20577"/>
          <ac:spMkLst>
            <pc:docMk/>
            <pc:sldMk cId="1260992390" sldId="360"/>
            <ac:spMk id="5" creationId="{00000000-0000-0000-0000-000000000000}"/>
          </ac:spMkLst>
        </pc:spChg>
      </pc:sldChg>
      <pc:sldChg chg="add del">
        <pc:chgData name="Alain Casali" userId="f798282a291849ef" providerId="LiveId" clId="{664D00DD-3AC3-164C-8A90-71A16602FE06}" dt="2021-11-16T10:13:26.190" v="705" actId="2696"/>
        <pc:sldMkLst>
          <pc:docMk/>
          <pc:sldMk cId="354713641" sldId="361"/>
        </pc:sldMkLst>
      </pc:sldChg>
      <pc:sldChg chg="modSp add del mod">
        <pc:chgData name="Alain Casali" userId="f798282a291849ef" providerId="LiveId" clId="{664D00DD-3AC3-164C-8A90-71A16602FE06}" dt="2021-11-16T10:09:03.243" v="664" actId="2696"/>
        <pc:sldMkLst>
          <pc:docMk/>
          <pc:sldMk cId="2806332754" sldId="362"/>
        </pc:sldMkLst>
        <pc:spChg chg="mod">
          <ac:chgData name="Alain Casali" userId="f798282a291849ef" providerId="LiveId" clId="{664D00DD-3AC3-164C-8A90-71A16602FE06}" dt="2021-11-16T09:46:14.740" v="28" actId="20577"/>
          <ac:spMkLst>
            <pc:docMk/>
            <pc:sldMk cId="2806332754" sldId="362"/>
            <ac:spMk id="2" creationId="{E5512273-1C8B-B843-AFD6-3AA085B2584A}"/>
          </ac:spMkLst>
        </pc:spChg>
      </pc:sldChg>
      <pc:sldChg chg="addSp delSp modSp add mod">
        <pc:chgData name="Alain Casali" userId="f798282a291849ef" providerId="LiveId" clId="{664D00DD-3AC3-164C-8A90-71A16602FE06}" dt="2021-11-16T11:20:28.834" v="1497" actId="20577"/>
        <pc:sldMkLst>
          <pc:docMk/>
          <pc:sldMk cId="2047686570" sldId="363"/>
        </pc:sldMkLst>
        <pc:spChg chg="mod">
          <ac:chgData name="Alain Casali" userId="f798282a291849ef" providerId="LiveId" clId="{664D00DD-3AC3-164C-8A90-71A16602FE06}" dt="2021-11-16T09:47:26.201" v="46" actId="20577"/>
          <ac:spMkLst>
            <pc:docMk/>
            <pc:sldMk cId="2047686570" sldId="363"/>
            <ac:spMk id="2" creationId="{E5512273-1C8B-B843-AFD6-3AA085B2584A}"/>
          </ac:spMkLst>
        </pc:spChg>
        <pc:spChg chg="del">
          <ac:chgData name="Alain Casali" userId="f798282a291849ef" providerId="LiveId" clId="{664D00DD-3AC3-164C-8A90-71A16602FE06}" dt="2021-11-16T09:47:32.493" v="48" actId="478"/>
          <ac:spMkLst>
            <pc:docMk/>
            <pc:sldMk cId="2047686570" sldId="363"/>
            <ac:spMk id="3" creationId="{F27214EF-C063-DE48-B452-EDB4A2B4377C}"/>
          </ac:spMkLst>
        </pc:spChg>
        <pc:spChg chg="add mod">
          <ac:chgData name="Alain Casali" userId="f798282a291849ef" providerId="LiveId" clId="{664D00DD-3AC3-164C-8A90-71A16602FE06}" dt="2021-11-16T11:20:28.834" v="1497" actId="20577"/>
          <ac:spMkLst>
            <pc:docMk/>
            <pc:sldMk cId="2047686570" sldId="363"/>
            <ac:spMk id="4" creationId="{59875BC3-A1A0-3D4D-AFDC-AE08EB878E9D}"/>
          </ac:spMkLst>
        </pc:spChg>
        <pc:spChg chg="del">
          <ac:chgData name="Alain Casali" userId="f798282a291849ef" providerId="LiveId" clId="{664D00DD-3AC3-164C-8A90-71A16602FE06}" dt="2021-11-16T09:47:40.601" v="49" actId="478"/>
          <ac:spMkLst>
            <pc:docMk/>
            <pc:sldMk cId="2047686570" sldId="363"/>
            <ac:spMk id="9" creationId="{335772DF-5643-CD48-90D6-D7B29F98F65A}"/>
          </ac:spMkLst>
        </pc:spChg>
        <pc:spChg chg="del">
          <ac:chgData name="Alain Casali" userId="f798282a291849ef" providerId="LiveId" clId="{664D00DD-3AC3-164C-8A90-71A16602FE06}" dt="2021-11-16T09:47:40.601" v="49" actId="478"/>
          <ac:spMkLst>
            <pc:docMk/>
            <pc:sldMk cId="2047686570" sldId="363"/>
            <ac:spMk id="10" creationId="{DF09C4EF-259C-0A4A-9207-C81301990271}"/>
          </ac:spMkLst>
        </pc:spChg>
        <pc:spChg chg="del">
          <ac:chgData name="Alain Casali" userId="f798282a291849ef" providerId="LiveId" clId="{664D00DD-3AC3-164C-8A90-71A16602FE06}" dt="2021-11-16T09:47:40.601" v="49" actId="478"/>
          <ac:spMkLst>
            <pc:docMk/>
            <pc:sldMk cId="2047686570" sldId="363"/>
            <ac:spMk id="11" creationId="{246FBD10-99BB-D047-8248-212CC0517FF2}"/>
          </ac:spMkLst>
        </pc:spChg>
        <pc:spChg chg="del">
          <ac:chgData name="Alain Casali" userId="f798282a291849ef" providerId="LiveId" clId="{664D00DD-3AC3-164C-8A90-71A16602FE06}" dt="2021-11-16T09:47:43.634" v="50" actId="478"/>
          <ac:spMkLst>
            <pc:docMk/>
            <pc:sldMk cId="2047686570" sldId="363"/>
            <ac:spMk id="14" creationId="{784C7FC6-B3E7-9541-9730-32FDFA1DACE5}"/>
          </ac:spMkLst>
        </pc:spChg>
        <pc:spChg chg="del">
          <ac:chgData name="Alain Casali" userId="f798282a291849ef" providerId="LiveId" clId="{664D00DD-3AC3-164C-8A90-71A16602FE06}" dt="2021-11-16T09:47:40.601" v="49" actId="478"/>
          <ac:spMkLst>
            <pc:docMk/>
            <pc:sldMk cId="2047686570" sldId="363"/>
            <ac:spMk id="20" creationId="{CCF6C4E9-FBA0-984D-B973-25B8E513D176}"/>
          </ac:spMkLst>
        </pc:spChg>
        <pc:spChg chg="del">
          <ac:chgData name="Alain Casali" userId="f798282a291849ef" providerId="LiveId" clId="{664D00DD-3AC3-164C-8A90-71A16602FE06}" dt="2021-11-16T09:47:40.601" v="49" actId="478"/>
          <ac:spMkLst>
            <pc:docMk/>
            <pc:sldMk cId="2047686570" sldId="363"/>
            <ac:spMk id="21" creationId="{F2D6E65D-5225-1F46-A7DC-DBE1F746A918}"/>
          </ac:spMkLst>
        </pc:spChg>
        <pc:spChg chg="del">
          <ac:chgData name="Alain Casali" userId="f798282a291849ef" providerId="LiveId" clId="{664D00DD-3AC3-164C-8A90-71A16602FE06}" dt="2021-11-16T09:47:30.137" v="47" actId="478"/>
          <ac:spMkLst>
            <pc:docMk/>
            <pc:sldMk cId="2047686570" sldId="363"/>
            <ac:spMk id="17410" creationId="{0A06489A-C5FC-D042-A836-5FEE93265A92}"/>
          </ac:spMkLst>
        </pc:spChg>
        <pc:spChg chg="del">
          <ac:chgData name="Alain Casali" userId="f798282a291849ef" providerId="LiveId" clId="{664D00DD-3AC3-164C-8A90-71A16602FE06}" dt="2021-11-16T09:47:40.601" v="49" actId="478"/>
          <ac:spMkLst>
            <pc:docMk/>
            <pc:sldMk cId="2047686570" sldId="363"/>
            <ac:spMk id="17414" creationId="{7C6D0D3B-3AF6-EB44-A04B-9CFF3C17B4DB}"/>
          </ac:spMkLst>
        </pc:spChg>
        <pc:cxnChg chg="del">
          <ac:chgData name="Alain Casali" userId="f798282a291849ef" providerId="LiveId" clId="{664D00DD-3AC3-164C-8A90-71A16602FE06}" dt="2021-11-16T09:47:43.634" v="50" actId="478"/>
          <ac:cxnSpMkLst>
            <pc:docMk/>
            <pc:sldMk cId="2047686570" sldId="363"/>
            <ac:cxnSpMk id="13" creationId="{808C4092-CBE3-584A-9784-7379E7A688CF}"/>
          </ac:cxnSpMkLst>
        </pc:cxnChg>
      </pc:sldChg>
      <pc:sldChg chg="addSp delSp modSp add mod">
        <pc:chgData name="Alain Casali" userId="f798282a291849ef" providerId="LiveId" clId="{664D00DD-3AC3-164C-8A90-71A16602FE06}" dt="2021-11-16T15:40:15.016" v="1515" actId="20577"/>
        <pc:sldMkLst>
          <pc:docMk/>
          <pc:sldMk cId="942683030" sldId="364"/>
        </pc:sldMkLst>
        <pc:spChg chg="mod">
          <ac:chgData name="Alain Casali" userId="f798282a291849ef" providerId="LiveId" clId="{664D00DD-3AC3-164C-8A90-71A16602FE06}" dt="2021-11-16T10:05:20.605" v="549" actId="2711"/>
          <ac:spMkLst>
            <pc:docMk/>
            <pc:sldMk cId="942683030" sldId="364"/>
            <ac:spMk id="2" creationId="{E5512273-1C8B-B843-AFD6-3AA085B2584A}"/>
          </ac:spMkLst>
        </pc:spChg>
        <pc:spChg chg="mod">
          <ac:chgData name="Alain Casali" userId="f798282a291849ef" providerId="LiveId" clId="{664D00DD-3AC3-164C-8A90-71A16602FE06}" dt="2021-11-16T15:40:12.477" v="1514" actId="20577"/>
          <ac:spMkLst>
            <pc:docMk/>
            <pc:sldMk cId="942683030" sldId="364"/>
            <ac:spMk id="3" creationId="{F27214EF-C063-DE48-B452-EDB4A2B4377C}"/>
          </ac:spMkLst>
        </pc:spChg>
        <pc:spChg chg="mod">
          <ac:chgData name="Alain Casali" userId="f798282a291849ef" providerId="LiveId" clId="{664D00DD-3AC3-164C-8A90-71A16602FE06}" dt="2021-11-16T10:06:32.543" v="603" actId="1076"/>
          <ac:spMkLst>
            <pc:docMk/>
            <pc:sldMk cId="942683030" sldId="364"/>
            <ac:spMk id="8" creationId="{C9CE52EC-4BC1-014D-8235-7682234A62CD}"/>
          </ac:spMkLst>
        </pc:spChg>
        <pc:spChg chg="add mod">
          <ac:chgData name="Alain Casali" userId="f798282a291849ef" providerId="LiveId" clId="{664D00DD-3AC3-164C-8A90-71A16602FE06}" dt="2021-11-16T10:06:57.689" v="607" actId="20577"/>
          <ac:spMkLst>
            <pc:docMk/>
            <pc:sldMk cId="942683030" sldId="364"/>
            <ac:spMk id="12" creationId="{3B0C6DCB-88DF-CC4E-83DD-EB45AC269089}"/>
          </ac:spMkLst>
        </pc:spChg>
        <pc:spChg chg="mod">
          <ac:chgData name="Alain Casali" userId="f798282a291849ef" providerId="LiveId" clId="{664D00DD-3AC3-164C-8A90-71A16602FE06}" dt="2021-11-16T10:19:40.554" v="825" actId="1076"/>
          <ac:spMkLst>
            <pc:docMk/>
            <pc:sldMk cId="942683030" sldId="364"/>
            <ac:spMk id="14" creationId="{E252C3DF-1ED2-DB43-91FE-8477B465D0E2}"/>
          </ac:spMkLst>
        </pc:spChg>
        <pc:spChg chg="add mod">
          <ac:chgData name="Alain Casali" userId="f798282a291849ef" providerId="LiveId" clId="{664D00DD-3AC3-164C-8A90-71A16602FE06}" dt="2021-11-16T15:40:09.765" v="1513" actId="20577"/>
          <ac:spMkLst>
            <pc:docMk/>
            <pc:sldMk cId="942683030" sldId="364"/>
            <ac:spMk id="15" creationId="{586A93C6-DA12-0F41-90EC-64A32DE64FB2}"/>
          </ac:spMkLst>
        </pc:spChg>
        <pc:spChg chg="add mod">
          <ac:chgData name="Alain Casali" userId="f798282a291849ef" providerId="LiveId" clId="{664D00DD-3AC3-164C-8A90-71A16602FE06}" dt="2021-11-16T15:40:15.016" v="1515" actId="20577"/>
          <ac:spMkLst>
            <pc:docMk/>
            <pc:sldMk cId="942683030" sldId="364"/>
            <ac:spMk id="17" creationId="{87745492-B802-B644-81DF-A5AD4C48AB4F}"/>
          </ac:spMkLst>
        </pc:spChg>
        <pc:spChg chg="mod">
          <ac:chgData name="Alain Casali" userId="f798282a291849ef" providerId="LiveId" clId="{664D00DD-3AC3-164C-8A90-71A16602FE06}" dt="2021-11-16T10:05:23.697" v="550" actId="20577"/>
          <ac:spMkLst>
            <pc:docMk/>
            <pc:sldMk cId="942683030" sldId="364"/>
            <ac:spMk id="17410" creationId="{0A06489A-C5FC-D042-A836-5FEE93265A92}"/>
          </ac:spMkLst>
        </pc:spChg>
        <pc:cxnChg chg="mod">
          <ac:chgData name="Alain Casali" userId="f798282a291849ef" providerId="LiveId" clId="{664D00DD-3AC3-164C-8A90-71A16602FE06}" dt="2021-11-16T10:05:44.524" v="572" actId="14100"/>
          <ac:cxnSpMkLst>
            <pc:docMk/>
            <pc:sldMk cId="942683030" sldId="364"/>
            <ac:cxnSpMk id="7" creationId="{B357EFF4-C470-3440-9845-DD3CA5859CC0}"/>
          </ac:cxnSpMkLst>
        </pc:cxnChg>
        <pc:cxnChg chg="add">
          <ac:chgData name="Alain Casali" userId="f798282a291849ef" providerId="LiveId" clId="{664D00DD-3AC3-164C-8A90-71A16602FE06}" dt="2021-11-16T10:20:01.273" v="830" actId="11529"/>
          <ac:cxnSpMkLst>
            <pc:docMk/>
            <pc:sldMk cId="942683030" sldId="364"/>
            <ac:cxnSpMk id="9" creationId="{1C681025-FB87-D847-A81D-41CAD33CB1DC}"/>
          </ac:cxnSpMkLst>
        </pc:cxnChg>
        <pc:cxnChg chg="del mod">
          <ac:chgData name="Alain Casali" userId="f798282a291849ef" providerId="LiveId" clId="{664D00DD-3AC3-164C-8A90-71A16602FE06}" dt="2021-11-16T10:19:34.279" v="824" actId="478"/>
          <ac:cxnSpMkLst>
            <pc:docMk/>
            <pc:sldMk cId="942683030" sldId="364"/>
            <ac:cxnSpMk id="10" creationId="{AFE1B361-A4F1-0943-8234-FC8896AF2B21}"/>
          </ac:cxnSpMkLst>
        </pc:cxnChg>
        <pc:cxnChg chg="add mod">
          <ac:chgData name="Alain Casali" userId="f798282a291849ef" providerId="LiveId" clId="{664D00DD-3AC3-164C-8A90-71A16602FE06}" dt="2021-11-16T10:06:44.368" v="605" actId="1076"/>
          <ac:cxnSpMkLst>
            <pc:docMk/>
            <pc:sldMk cId="942683030" sldId="364"/>
            <ac:cxnSpMk id="11" creationId="{836FBE2D-A2F8-C540-ABE8-6993348A9EC2}"/>
          </ac:cxnSpMkLst>
        </pc:cxnChg>
        <pc:cxnChg chg="add mod">
          <ac:chgData name="Alain Casali" userId="f798282a291849ef" providerId="LiveId" clId="{664D00DD-3AC3-164C-8A90-71A16602FE06}" dt="2021-11-16T10:20:12.687" v="832" actId="1076"/>
          <ac:cxnSpMkLst>
            <pc:docMk/>
            <pc:sldMk cId="942683030" sldId="364"/>
            <ac:cxnSpMk id="16" creationId="{3DA56957-9E4B-BF46-84F0-79F7C6602A8A}"/>
          </ac:cxnSpMkLst>
        </pc:cxnChg>
        <pc:cxnChg chg="add mod">
          <ac:chgData name="Alain Casali" userId="f798282a291849ef" providerId="LiveId" clId="{664D00DD-3AC3-164C-8A90-71A16602FE06}" dt="2021-11-16T10:22:05.833" v="912" actId="1076"/>
          <ac:cxnSpMkLst>
            <pc:docMk/>
            <pc:sldMk cId="942683030" sldId="364"/>
            <ac:cxnSpMk id="18" creationId="{1F78ED3F-D91C-6F44-ABC3-A3E6615010F2}"/>
          </ac:cxnSpMkLst>
        </pc:cxnChg>
      </pc:sldChg>
      <pc:sldChg chg="add del">
        <pc:chgData name="Alain Casali" userId="f798282a291849ef" providerId="LiveId" clId="{664D00DD-3AC3-164C-8A90-71A16602FE06}" dt="2021-11-16T10:13:39.837" v="709" actId="2696"/>
        <pc:sldMkLst>
          <pc:docMk/>
          <pc:sldMk cId="1564524149" sldId="365"/>
        </pc:sldMkLst>
      </pc:sldChg>
      <pc:sldChg chg="add del">
        <pc:chgData name="Alain Casali" userId="f798282a291849ef" providerId="LiveId" clId="{664D00DD-3AC3-164C-8A90-71A16602FE06}" dt="2021-11-16T10:13:47.620" v="711" actId="2696"/>
        <pc:sldMkLst>
          <pc:docMk/>
          <pc:sldMk cId="528978935" sldId="366"/>
        </pc:sldMkLst>
      </pc:sldChg>
      <pc:sldChg chg="add del">
        <pc:chgData name="Alain Casali" userId="f798282a291849ef" providerId="LiveId" clId="{664D00DD-3AC3-164C-8A90-71A16602FE06}" dt="2021-11-16T10:09:53.112" v="670" actId="2696"/>
        <pc:sldMkLst>
          <pc:docMk/>
          <pc:sldMk cId="1171448271" sldId="367"/>
        </pc:sldMkLst>
      </pc:sldChg>
      <pc:sldChg chg="add del">
        <pc:chgData name="Alain Casali" userId="f798282a291849ef" providerId="LiveId" clId="{664D00DD-3AC3-164C-8A90-71A16602FE06}" dt="2021-11-16T10:17:12.616" v="762" actId="2696"/>
        <pc:sldMkLst>
          <pc:docMk/>
          <pc:sldMk cId="3104697253" sldId="367"/>
        </pc:sldMkLst>
      </pc:sldChg>
      <pc:sldChg chg="add del">
        <pc:chgData name="Alain Casali" userId="f798282a291849ef" providerId="LiveId" clId="{664D00DD-3AC3-164C-8A90-71A16602FE06}" dt="2021-11-16T10:17:15.929" v="764" actId="2696"/>
        <pc:sldMkLst>
          <pc:docMk/>
          <pc:sldMk cId="148380612" sldId="368"/>
        </pc:sldMkLst>
      </pc:sldChg>
      <pc:sldChg chg="add del">
        <pc:chgData name="Alain Casali" userId="f798282a291849ef" providerId="LiveId" clId="{664D00DD-3AC3-164C-8A90-71A16602FE06}" dt="2021-11-16T10:13:30.207" v="707" actId="2696"/>
        <pc:sldMkLst>
          <pc:docMk/>
          <pc:sldMk cId="206415579" sldId="369"/>
        </pc:sldMkLst>
      </pc:sldChg>
      <pc:sldChg chg="add del">
        <pc:chgData name="Alain Casali" userId="f798282a291849ef" providerId="LiveId" clId="{664D00DD-3AC3-164C-8A90-71A16602FE06}" dt="2021-11-16T10:17:21.663" v="766" actId="2696"/>
        <pc:sldMkLst>
          <pc:docMk/>
          <pc:sldMk cId="1752830186" sldId="369"/>
        </pc:sldMkLst>
      </pc:sldChg>
      <pc:sldChg chg="add del">
        <pc:chgData name="Alain Casali" userId="f798282a291849ef" providerId="LiveId" clId="{664D00DD-3AC3-164C-8A90-71A16602FE06}" dt="2021-11-16T10:17:26.896" v="768" actId="2696"/>
        <pc:sldMkLst>
          <pc:docMk/>
          <pc:sldMk cId="4241934584" sldId="370"/>
        </pc:sldMkLst>
      </pc:sldChg>
      <pc:sldChg chg="add del">
        <pc:chgData name="Alain Casali" userId="f798282a291849ef" providerId="LiveId" clId="{664D00DD-3AC3-164C-8A90-71A16602FE06}" dt="2021-11-16T10:17:32.791" v="770" actId="2696"/>
        <pc:sldMkLst>
          <pc:docMk/>
          <pc:sldMk cId="1288713736" sldId="371"/>
        </pc:sldMkLst>
      </pc:sldChg>
      <pc:sldChg chg="modSp add mod">
        <pc:chgData name="Alain Casali" userId="f798282a291849ef" providerId="LiveId" clId="{664D00DD-3AC3-164C-8A90-71A16602FE06}" dt="2021-11-16T11:06:01.864" v="1271" actId="171"/>
        <pc:sldMkLst>
          <pc:docMk/>
          <pc:sldMk cId="180669174" sldId="372"/>
        </pc:sldMkLst>
        <pc:spChg chg="mod">
          <ac:chgData name="Alain Casali" userId="f798282a291849ef" providerId="LiveId" clId="{664D00DD-3AC3-164C-8A90-71A16602FE06}" dt="2021-11-16T11:06:01.864" v="1271" actId="171"/>
          <ac:spMkLst>
            <pc:docMk/>
            <pc:sldMk cId="180669174" sldId="372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1:05:43.093" v="1268" actId="167"/>
          <ac:spMkLst>
            <pc:docMk/>
            <pc:sldMk cId="180669174" sldId="372"/>
            <ac:spMk id="4" creationId="{00000000-0000-0000-0000-000000000000}"/>
          </ac:spMkLst>
        </pc:spChg>
      </pc:sldChg>
      <pc:sldChg chg="modSp add mod">
        <pc:chgData name="Alain Casali" userId="f798282a291849ef" providerId="LiveId" clId="{664D00DD-3AC3-164C-8A90-71A16602FE06}" dt="2021-11-16T11:06:43.987" v="1277" actId="171"/>
        <pc:sldMkLst>
          <pc:docMk/>
          <pc:sldMk cId="2901257349" sldId="373"/>
        </pc:sldMkLst>
        <pc:spChg chg="mod">
          <ac:chgData name="Alain Casali" userId="f798282a291849ef" providerId="LiveId" clId="{664D00DD-3AC3-164C-8A90-71A16602FE06}" dt="2021-11-16T11:06:43.987" v="1277" actId="171"/>
          <ac:spMkLst>
            <pc:docMk/>
            <pc:sldMk cId="2901257349" sldId="373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1:06:26.178" v="1273" actId="171"/>
          <ac:spMkLst>
            <pc:docMk/>
            <pc:sldMk cId="2901257349" sldId="373"/>
            <ac:spMk id="4" creationId="{00000000-0000-0000-0000-000000000000}"/>
          </ac:spMkLst>
        </pc:spChg>
      </pc:sldChg>
      <pc:sldChg chg="modSp add mod">
        <pc:chgData name="Alain Casali" userId="f798282a291849ef" providerId="LiveId" clId="{664D00DD-3AC3-164C-8A90-71A16602FE06}" dt="2021-11-16T11:07:29.378" v="1282" actId="171"/>
        <pc:sldMkLst>
          <pc:docMk/>
          <pc:sldMk cId="318293272" sldId="374"/>
        </pc:sldMkLst>
        <pc:spChg chg="mod">
          <ac:chgData name="Alain Casali" userId="f798282a291849ef" providerId="LiveId" clId="{664D00DD-3AC3-164C-8A90-71A16602FE06}" dt="2021-11-16T11:07:29.378" v="1282" actId="171"/>
          <ac:spMkLst>
            <pc:docMk/>
            <pc:sldMk cId="318293272" sldId="374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1:07:11.063" v="1279" actId="171"/>
          <ac:spMkLst>
            <pc:docMk/>
            <pc:sldMk cId="318293272" sldId="374"/>
            <ac:spMk id="4" creationId="{00000000-0000-0000-0000-000000000000}"/>
          </ac:spMkLst>
        </pc:spChg>
      </pc:sldChg>
      <pc:sldChg chg="modSp add mod">
        <pc:chgData name="Alain Casali" userId="f798282a291849ef" providerId="LiveId" clId="{664D00DD-3AC3-164C-8A90-71A16602FE06}" dt="2021-11-16T11:08:36.590" v="1289" actId="166"/>
        <pc:sldMkLst>
          <pc:docMk/>
          <pc:sldMk cId="4111322676" sldId="375"/>
        </pc:sldMkLst>
        <pc:spChg chg="mod">
          <ac:chgData name="Alain Casali" userId="f798282a291849ef" providerId="LiveId" clId="{664D00DD-3AC3-164C-8A90-71A16602FE06}" dt="2021-11-16T11:08:29.009" v="1288" actId="166"/>
          <ac:spMkLst>
            <pc:docMk/>
            <pc:sldMk cId="4111322676" sldId="375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1:08:36.590" v="1289" actId="166"/>
          <ac:spMkLst>
            <pc:docMk/>
            <pc:sldMk cId="4111322676" sldId="375"/>
            <ac:spMk id="4" creationId="{00000000-0000-0000-0000-000000000000}"/>
          </ac:spMkLst>
        </pc:spChg>
      </pc:sldChg>
      <pc:sldChg chg="modSp add del mod">
        <pc:chgData name="Alain Casali" userId="f798282a291849ef" providerId="LiveId" clId="{664D00DD-3AC3-164C-8A90-71A16602FE06}" dt="2021-11-22T14:21:37.587" v="1517"/>
        <pc:sldMkLst>
          <pc:docMk/>
          <pc:sldMk cId="58410510" sldId="376"/>
        </pc:sldMkLst>
        <pc:spChg chg="mod">
          <ac:chgData name="Alain Casali" userId="f798282a291849ef" providerId="LiveId" clId="{664D00DD-3AC3-164C-8A90-71A16602FE06}" dt="2021-11-16T11:09:56.370" v="1299" actId="171"/>
          <ac:spMkLst>
            <pc:docMk/>
            <pc:sldMk cId="58410510" sldId="376"/>
            <ac:spMk id="2" creationId="{00000000-0000-0000-0000-000000000000}"/>
          </ac:spMkLst>
        </pc:spChg>
        <pc:spChg chg="mod">
          <ac:chgData name="Alain Casali" userId="f798282a291849ef" providerId="LiveId" clId="{664D00DD-3AC3-164C-8A90-71A16602FE06}" dt="2021-11-16T11:09:33.217" v="1292" actId="167"/>
          <ac:spMkLst>
            <pc:docMk/>
            <pc:sldMk cId="58410510" sldId="376"/>
            <ac:spMk id="4" creationId="{00000000-0000-0000-0000-000000000000}"/>
          </ac:spMkLst>
        </pc:spChg>
      </pc:sldChg>
      <pc:sldChg chg="addSp delSp modSp add mod">
        <pc:chgData name="Alain Casali" userId="f798282a291849ef" providerId="LiveId" clId="{664D00DD-3AC3-164C-8A90-71A16602FE06}" dt="2021-11-16T13:43:24.018" v="1507" actId="20577"/>
        <pc:sldMkLst>
          <pc:docMk/>
          <pc:sldMk cId="1907744789" sldId="377"/>
        </pc:sldMkLst>
        <pc:spChg chg="mod">
          <ac:chgData name="Alain Casali" userId="f798282a291849ef" providerId="LiveId" clId="{664D00DD-3AC3-164C-8A90-71A16602FE06}" dt="2021-11-16T13:43:24.018" v="1507" actId="20577"/>
          <ac:spMkLst>
            <pc:docMk/>
            <pc:sldMk cId="1907744789" sldId="377"/>
            <ac:spMk id="3" creationId="{F27214EF-C063-DE48-B452-EDB4A2B4377C}"/>
          </ac:spMkLst>
        </pc:spChg>
        <pc:spChg chg="del mod">
          <ac:chgData name="Alain Casali" userId="f798282a291849ef" providerId="LiveId" clId="{664D00DD-3AC3-164C-8A90-71A16602FE06}" dt="2021-11-16T10:24:33.749" v="970" actId="478"/>
          <ac:spMkLst>
            <pc:docMk/>
            <pc:sldMk cId="1907744789" sldId="377"/>
            <ac:spMk id="8" creationId="{C9CE52EC-4BC1-014D-8235-7682234A62CD}"/>
          </ac:spMkLst>
        </pc:spChg>
        <pc:spChg chg="mod">
          <ac:chgData name="Alain Casali" userId="f798282a291849ef" providerId="LiveId" clId="{664D00DD-3AC3-164C-8A90-71A16602FE06}" dt="2021-11-16T10:26:14.801" v="1014" actId="1076"/>
          <ac:spMkLst>
            <pc:docMk/>
            <pc:sldMk cId="1907744789" sldId="377"/>
            <ac:spMk id="12" creationId="{3B0C6DCB-88DF-CC4E-83DD-EB45AC269089}"/>
          </ac:spMkLst>
        </pc:spChg>
        <pc:spChg chg="del">
          <ac:chgData name="Alain Casali" userId="f798282a291849ef" providerId="LiveId" clId="{664D00DD-3AC3-164C-8A90-71A16602FE06}" dt="2021-11-16T10:25:04.466" v="979" actId="478"/>
          <ac:spMkLst>
            <pc:docMk/>
            <pc:sldMk cId="1907744789" sldId="377"/>
            <ac:spMk id="14" creationId="{E252C3DF-1ED2-DB43-91FE-8477B465D0E2}"/>
          </ac:spMkLst>
        </pc:spChg>
        <pc:spChg chg="mod">
          <ac:chgData name="Alain Casali" userId="f798282a291849ef" providerId="LiveId" clId="{664D00DD-3AC3-164C-8A90-71A16602FE06}" dt="2021-11-16T10:31:20.789" v="1107" actId="1076"/>
          <ac:spMkLst>
            <pc:docMk/>
            <pc:sldMk cId="1907744789" sldId="377"/>
            <ac:spMk id="15" creationId="{586A93C6-DA12-0F41-90EC-64A32DE64FB2}"/>
          </ac:spMkLst>
        </pc:spChg>
        <pc:spChg chg="del">
          <ac:chgData name="Alain Casali" userId="f798282a291849ef" providerId="LiveId" clId="{664D00DD-3AC3-164C-8A90-71A16602FE06}" dt="2021-11-16T10:30:47.408" v="1100" actId="478"/>
          <ac:spMkLst>
            <pc:docMk/>
            <pc:sldMk cId="1907744789" sldId="377"/>
            <ac:spMk id="17" creationId="{87745492-B802-B644-81DF-A5AD4C48AB4F}"/>
          </ac:spMkLst>
        </pc:spChg>
        <pc:spChg chg="add mod">
          <ac:chgData name="Alain Casali" userId="f798282a291849ef" providerId="LiveId" clId="{664D00DD-3AC3-164C-8A90-71A16602FE06}" dt="2021-11-16T10:26:42.660" v="1021" actId="20577"/>
          <ac:spMkLst>
            <pc:docMk/>
            <pc:sldMk cId="1907744789" sldId="377"/>
            <ac:spMk id="20" creationId="{78F8453F-F229-4B47-B93A-AC1E7E03201E}"/>
          </ac:spMkLst>
        </pc:spChg>
        <pc:cxnChg chg="del">
          <ac:chgData name="Alain Casali" userId="f798282a291849ef" providerId="LiveId" clId="{664D00DD-3AC3-164C-8A90-71A16602FE06}" dt="2021-11-16T10:24:33.749" v="970" actId="478"/>
          <ac:cxnSpMkLst>
            <pc:docMk/>
            <pc:sldMk cId="1907744789" sldId="377"/>
            <ac:cxnSpMk id="7" creationId="{B357EFF4-C470-3440-9845-DD3CA5859CC0}"/>
          </ac:cxnSpMkLst>
        </pc:cxnChg>
        <pc:cxnChg chg="del">
          <ac:chgData name="Alain Casali" userId="f798282a291849ef" providerId="LiveId" clId="{664D00DD-3AC3-164C-8A90-71A16602FE06}" dt="2021-11-16T10:25:04.466" v="979" actId="478"/>
          <ac:cxnSpMkLst>
            <pc:docMk/>
            <pc:sldMk cId="1907744789" sldId="377"/>
            <ac:cxnSpMk id="9" creationId="{1C681025-FB87-D847-A81D-41CAD33CB1DC}"/>
          </ac:cxnSpMkLst>
        </pc:cxnChg>
        <pc:cxnChg chg="mod">
          <ac:chgData name="Alain Casali" userId="f798282a291849ef" providerId="LiveId" clId="{664D00DD-3AC3-164C-8A90-71A16602FE06}" dt="2021-11-16T10:25:23.296" v="986" actId="14100"/>
          <ac:cxnSpMkLst>
            <pc:docMk/>
            <pc:sldMk cId="1907744789" sldId="377"/>
            <ac:cxnSpMk id="11" creationId="{836FBE2D-A2F8-C540-ABE8-6993348A9EC2}"/>
          </ac:cxnSpMkLst>
        </pc:cxnChg>
        <pc:cxnChg chg="mod">
          <ac:chgData name="Alain Casali" userId="f798282a291849ef" providerId="LiveId" clId="{664D00DD-3AC3-164C-8A90-71A16602FE06}" dt="2021-11-16T10:31:30.896" v="1109" actId="14100"/>
          <ac:cxnSpMkLst>
            <pc:docMk/>
            <pc:sldMk cId="1907744789" sldId="377"/>
            <ac:cxnSpMk id="16" creationId="{3DA56957-9E4B-BF46-84F0-79F7C6602A8A}"/>
          </ac:cxnSpMkLst>
        </pc:cxnChg>
        <pc:cxnChg chg="del">
          <ac:chgData name="Alain Casali" userId="f798282a291849ef" providerId="LiveId" clId="{664D00DD-3AC3-164C-8A90-71A16602FE06}" dt="2021-11-16T10:30:49.239" v="1101" actId="478"/>
          <ac:cxnSpMkLst>
            <pc:docMk/>
            <pc:sldMk cId="1907744789" sldId="377"/>
            <ac:cxnSpMk id="18" creationId="{1F78ED3F-D91C-6F44-ABC3-A3E6615010F2}"/>
          </ac:cxnSpMkLst>
        </pc:cxnChg>
        <pc:cxnChg chg="add mod">
          <ac:chgData name="Alain Casali" userId="f798282a291849ef" providerId="LiveId" clId="{664D00DD-3AC3-164C-8A90-71A16602FE06}" dt="2021-11-16T10:26:26.265" v="1017" actId="14100"/>
          <ac:cxnSpMkLst>
            <pc:docMk/>
            <pc:sldMk cId="1907744789" sldId="377"/>
            <ac:cxnSpMk id="19" creationId="{DFB11AF8-83CB-0F49-86DE-49D50DA9B7D7}"/>
          </ac:cxnSpMkLst>
        </pc:cxn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8T20:26:33.117" idx="1">
    <p:pos x="533" y="2779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42C38-D012-434B-936F-F384234E84D7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414ED-035A-2246-A7EB-A817CAE1E9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1830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7A247-FEC7-6446-9AA7-A533EBF25D98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6E6CF-5DD1-DE4A-919B-B7691E2A8C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315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6E6CF-5DD1-DE4A-919B-B7691E2A8CE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36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6E6CF-5DD1-DE4A-919B-B7691E2A8CE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40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8C92-377A-A04E-B845-F50E0F3B15D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12262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92E-2D1D-644C-B33D-1DF47374203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8852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948C-1CE7-384C-94A0-32286B54F574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00618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099-A518-DB4E-B483-979EF4D7FD8D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21271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91428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9189931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5628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7CF-490B-E748-AB0E-164F660CB84B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691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B93D-A836-5240-804D-23BE3F40475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7911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43C4-7F95-8A40-B9CF-8589FC2D29A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42934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AA5069D-EEAF-904A-8815-F9B6EF1618CC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24969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95502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7046" y="5499895"/>
            <a:ext cx="7228833" cy="484633"/>
          </a:xfrm>
        </p:spPr>
        <p:txBody>
          <a:bodyPr>
            <a:normAutofit/>
          </a:bodyPr>
          <a:lstStyle/>
          <a:p>
            <a:r>
              <a:rPr lang="fr-FR" dirty="0"/>
              <a:t>A. Casali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1" y="640080"/>
            <a:ext cx="8183898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7" y="804672"/>
            <a:ext cx="7934706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7046" y="1289303"/>
            <a:ext cx="722883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4400" dirty="0"/>
              <a:t>R1.01 - INITIATION AU</a:t>
            </a:r>
            <a:br>
              <a:rPr lang="fr-FR" sz="4400" dirty="0"/>
            </a:br>
            <a:r>
              <a:rPr lang="fr-FR" sz="4400" dirty="0"/>
              <a:t>DÉVELOPPEMENT - AMPHI#09</a:t>
            </a:r>
          </a:p>
        </p:txBody>
      </p:sp>
    </p:spTree>
    <p:extLst>
      <p:ext uri="{BB962C8B-B14F-4D97-AF65-F5344CB8AC3E}">
        <p14:creationId xmlns:p14="http://schemas.microsoft.com/office/powerpoint/2010/main" val="41995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1814920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A.8 </a:t>
            </a:r>
            <a:r>
              <a:rPr lang="fr-FR" altLang="fr-F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/>
              <a:t> vs COO </a:t>
            </a:r>
            <a:endParaRPr lang="fr-FR" altLang="fr-FR" sz="1350" dirty="0">
              <a:latin typeface="+mn-lt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D66510-2004-A44A-B572-95E8B93D0968}"/>
              </a:ext>
            </a:extLst>
          </p:cNvPr>
          <p:cNvSpPr txBox="1"/>
          <p:nvPr/>
        </p:nvSpPr>
        <p:spPr>
          <a:xfrm>
            <a:off x="505466" y="926433"/>
            <a:ext cx="6875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Une </a:t>
            </a:r>
            <a:r>
              <a:rPr lang="fr-FR" sz="1400" dirty="0" err="1"/>
              <a:t>struct</a:t>
            </a:r>
            <a:r>
              <a:rPr lang="fr-FR" sz="1400" dirty="0"/>
              <a:t> est une classe pour laquelle tout (donnée membre / fonction public) est public</a:t>
            </a:r>
            <a:br>
              <a:rPr lang="fr-FR" sz="1400" dirty="0"/>
            </a:br>
            <a:r>
              <a:rPr lang="fr-FR" sz="1400" dirty="0"/>
              <a:t>		on peut déclarer des fonctions dans une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sz="1400" dirty="0"/>
              <a:t>;</a:t>
            </a:r>
          </a:p>
          <a:p>
            <a:r>
              <a:rPr lang="fr-FR" sz="1400" dirty="0"/>
              <a:t>		à ne pas faire si vous ne maitrisez pas !  </a:t>
            </a:r>
            <a:br>
              <a:rPr lang="fr-FR" sz="1400" dirty="0"/>
            </a:br>
            <a:endParaRPr lang="fr-FR" sz="1400" dirty="0"/>
          </a:p>
        </p:txBody>
      </p:sp>
      <p:sp>
        <p:nvSpPr>
          <p:cNvPr id="4" name="Flèche vers la droite 3">
            <a:extLst>
              <a:ext uri="{FF2B5EF4-FFF2-40B4-BE49-F238E27FC236}">
                <a16:creationId xmlns:a16="http://schemas.microsoft.com/office/drawing/2014/main" id="{A32AE3D0-90BF-B34F-A49D-612480E881E9}"/>
              </a:ext>
            </a:extLst>
          </p:cNvPr>
          <p:cNvSpPr/>
          <p:nvPr/>
        </p:nvSpPr>
        <p:spPr>
          <a:xfrm>
            <a:off x="671721" y="1223158"/>
            <a:ext cx="610814" cy="201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a droite 13">
            <a:extLst>
              <a:ext uri="{FF2B5EF4-FFF2-40B4-BE49-F238E27FC236}">
                <a16:creationId xmlns:a16="http://schemas.microsoft.com/office/drawing/2014/main" id="{CD18BE74-C435-4444-ABB8-3E795F6C18DB}"/>
              </a:ext>
            </a:extLst>
          </p:cNvPr>
          <p:cNvSpPr/>
          <p:nvPr/>
        </p:nvSpPr>
        <p:spPr>
          <a:xfrm>
            <a:off x="671721" y="1451752"/>
            <a:ext cx="610814" cy="201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646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0" y="1950082"/>
            <a:ext cx="2136039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333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 panose="02040502050505030304" pitchFamily="18" charset="0"/>
              </a:rPr>
              <a:t>Les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Le type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Le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Palatino Linotype" panose="02040502050505030304" pitchFamily="18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Flux sur un fichier de sortie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Flux sur un fichier d’entrée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Demo</a:t>
            </a: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: copie d’un fichier et lien avec R1.02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80669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798566" y="594208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/>
              <a:t>B. Le type string</a:t>
            </a:r>
            <a:endParaRPr lang="fr-FR" sz="3675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1644826"/>
            <a:ext cx="1468672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 Initialisation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7214EF-C063-DE48-B452-EDB4A2B4377C}"/>
              </a:ext>
            </a:extLst>
          </p:cNvPr>
          <p:cNvSpPr txBox="1"/>
          <p:nvPr/>
        </p:nvSpPr>
        <p:spPr>
          <a:xfrm>
            <a:off x="917815" y="2003589"/>
            <a:ext cx="30925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 s1;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 s2(10);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 s2(10, ‘c’);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357EFF4-C470-3440-9845-DD3CA5859CC0}"/>
              </a:ext>
            </a:extLst>
          </p:cNvPr>
          <p:cNvCxnSpPr/>
          <p:nvPr/>
        </p:nvCxnSpPr>
        <p:spPr>
          <a:xfrm flipH="1">
            <a:off x="2777490" y="1944908"/>
            <a:ext cx="2103120" cy="238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C9CE52EC-4BC1-014D-8235-7682234A62CD}"/>
              </a:ext>
            </a:extLst>
          </p:cNvPr>
          <p:cNvSpPr txBox="1"/>
          <p:nvPr/>
        </p:nvSpPr>
        <p:spPr>
          <a:xfrm>
            <a:off x="5074920" y="177165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Déclaration d’une chaine vide (</a:t>
            </a:r>
            <a:r>
              <a:rPr lang="fr-FR" i="1" dirty="0" err="1"/>
              <a:t>ie</a:t>
            </a:r>
            <a:r>
              <a:rPr lang="fr-FR" i="1" dirty="0"/>
              <a:t>.</a:t>
            </a:r>
            <a:r>
              <a:rPr lang="fr-FR" dirty="0"/>
              <a:t> de taille 0)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AFE1B361-A4F1-0943-8234-FC8896AF2B21}"/>
              </a:ext>
            </a:extLst>
          </p:cNvPr>
          <p:cNvCxnSpPr>
            <a:endCxn id="3" idx="3"/>
          </p:cNvCxnSpPr>
          <p:nvPr/>
        </p:nvCxnSpPr>
        <p:spPr>
          <a:xfrm flipH="1" flipV="1">
            <a:off x="4010328" y="2742253"/>
            <a:ext cx="1338914" cy="184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E252C3DF-1ED2-DB43-91FE-8477B465D0E2}"/>
              </a:ext>
            </a:extLst>
          </p:cNvPr>
          <p:cNvSpPr txBox="1"/>
          <p:nvPr/>
        </p:nvSpPr>
        <p:spPr>
          <a:xfrm>
            <a:off x="5349240" y="2586457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Déclaration d’une chaine qui contient 10 fois le caractère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‘c’</a:t>
            </a:r>
          </a:p>
        </p:txBody>
      </p:sp>
    </p:spTree>
    <p:extLst>
      <p:ext uri="{BB962C8B-B14F-4D97-AF65-F5344CB8AC3E}">
        <p14:creationId xmlns:p14="http://schemas.microsoft.com/office/powerpoint/2010/main" val="3748835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0" y="2613865"/>
            <a:ext cx="2216049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333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 panose="02040502050505030304" pitchFamily="18" charset="0"/>
              </a:rPr>
              <a:t>Les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Le type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Le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Palatino Linotype" panose="02040502050505030304" pitchFamily="18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Flux sur un fichier de sortie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Flux sur un fichier d’entrée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Demo</a:t>
            </a: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: copie d’un fichier et lien avec R1.02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901257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798566" y="594208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/>
              <a:t>C. Le type </a:t>
            </a:r>
            <a:r>
              <a:rPr lang="fr-FR" sz="36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endParaRPr lang="fr-FR" sz="3675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1644826"/>
            <a:ext cx="1486304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C.1 Initialisation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7214EF-C063-DE48-B452-EDB4A2B4377C}"/>
              </a:ext>
            </a:extLst>
          </p:cNvPr>
          <p:cNvSpPr txBox="1"/>
          <p:nvPr/>
        </p:nvSpPr>
        <p:spPr>
          <a:xfrm>
            <a:off x="917815" y="2003588"/>
            <a:ext cx="50943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&gt; v1;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&gt; v2(10);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&gt; v3(10, -1);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&lt;string&gt; v4 (10,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string (100));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&lt;string&gt; v5 (10,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string (100, ‘c’));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357EFF4-C470-3440-9845-DD3CA5859CC0}"/>
              </a:ext>
            </a:extLst>
          </p:cNvPr>
          <p:cNvCxnSpPr>
            <a:cxnSpLocks/>
          </p:cNvCxnSpPr>
          <p:nvPr/>
        </p:nvCxnSpPr>
        <p:spPr>
          <a:xfrm flipH="1">
            <a:off x="3326130" y="1944908"/>
            <a:ext cx="1554480" cy="181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C9CE52EC-4BC1-014D-8235-7682234A62CD}"/>
              </a:ext>
            </a:extLst>
          </p:cNvPr>
          <p:cNvSpPr txBox="1"/>
          <p:nvPr/>
        </p:nvSpPr>
        <p:spPr>
          <a:xfrm>
            <a:off x="4972050" y="147964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Déclaration d’un tableau d’entier de taille 0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252C3DF-1ED2-DB43-91FE-8477B465D0E2}"/>
              </a:ext>
            </a:extLst>
          </p:cNvPr>
          <p:cNvSpPr txBox="1"/>
          <p:nvPr/>
        </p:nvSpPr>
        <p:spPr>
          <a:xfrm>
            <a:off x="5143506" y="2771123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Déclaration d’un tableau d’entier de taille 10 dont chaque case a pour valeur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836FBE2D-A2F8-C540-ABE8-6993348A9EC2}"/>
              </a:ext>
            </a:extLst>
          </p:cNvPr>
          <p:cNvCxnSpPr>
            <a:cxnSpLocks/>
          </p:cNvCxnSpPr>
          <p:nvPr/>
        </p:nvCxnSpPr>
        <p:spPr>
          <a:xfrm flipH="1">
            <a:off x="3863340" y="2250654"/>
            <a:ext cx="1554480" cy="181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3B0C6DCB-88DF-CC4E-83DD-EB45AC269089}"/>
              </a:ext>
            </a:extLst>
          </p:cNvPr>
          <p:cNvSpPr txBox="1"/>
          <p:nvPr/>
        </p:nvSpPr>
        <p:spPr>
          <a:xfrm>
            <a:off x="5417820" y="2033053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Déclaration d’un tableau d’entier de taille 10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C681025-FB87-D847-A81D-41CAD33CB1DC}"/>
              </a:ext>
            </a:extLst>
          </p:cNvPr>
          <p:cNvCxnSpPr/>
          <p:nvPr/>
        </p:nvCxnSpPr>
        <p:spPr>
          <a:xfrm flipH="1" flipV="1">
            <a:off x="4572000" y="2771123"/>
            <a:ext cx="708660" cy="132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586A93C6-DA12-0F41-90EC-64A32DE64FB2}"/>
              </a:ext>
            </a:extLst>
          </p:cNvPr>
          <p:cNvSpPr txBox="1"/>
          <p:nvPr/>
        </p:nvSpPr>
        <p:spPr>
          <a:xfrm>
            <a:off x="5143506" y="4219579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Déclaration d’un tableau de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dirty="0"/>
              <a:t> de taille 10 dont chaque case a pour valeur </a:t>
            </a:r>
            <a:r>
              <a:rPr lang="fr-FR" dirty="0">
                <a:cs typeface="Courier New" panose="02070309020205020404" pitchFamily="49" charset="0"/>
              </a:rPr>
              <a:t>une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dirty="0">
                <a:cs typeface="Courier New" panose="02070309020205020404" pitchFamily="49" charset="0"/>
              </a:rPr>
              <a:t> de taille 100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DA56957-9E4B-BF46-84F0-79F7C6602A8A}"/>
              </a:ext>
            </a:extLst>
          </p:cNvPr>
          <p:cNvCxnSpPr/>
          <p:nvPr/>
        </p:nvCxnSpPr>
        <p:spPr>
          <a:xfrm flipH="1" flipV="1">
            <a:off x="4572000" y="4219579"/>
            <a:ext cx="708660" cy="132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87745492-B802-B644-81DF-A5AD4C48AB4F}"/>
              </a:ext>
            </a:extLst>
          </p:cNvPr>
          <p:cNvSpPr txBox="1"/>
          <p:nvPr/>
        </p:nvSpPr>
        <p:spPr>
          <a:xfrm>
            <a:off x="5143506" y="542697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Déclaration d’un tableau de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dirty="0"/>
              <a:t> de taille 10 dont chaque case a pour valeur </a:t>
            </a:r>
            <a:r>
              <a:rPr lang="fr-FR" dirty="0">
                <a:cs typeface="Courier New" panose="02070309020205020404" pitchFamily="49" charset="0"/>
              </a:rPr>
              <a:t>une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dirty="0">
                <a:cs typeface="Courier New" panose="02070309020205020404" pitchFamily="49" charset="0"/>
              </a:rPr>
              <a:t> de </a:t>
            </a:r>
            <a:r>
              <a:rPr lang="fr-FR">
                <a:cs typeface="Courier New" panose="02070309020205020404" pitchFamily="49" charset="0"/>
              </a:rPr>
              <a:t>taille 100 </a:t>
            </a:r>
            <a:r>
              <a:rPr lang="fr-FR" dirty="0">
                <a:cs typeface="Courier New" panose="02070309020205020404" pitchFamily="49" charset="0"/>
              </a:rPr>
              <a:t>dont chaque case à pour valeur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‘c’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1F78ED3F-D91C-6F44-ABC3-A3E6615010F2}"/>
              </a:ext>
            </a:extLst>
          </p:cNvPr>
          <p:cNvCxnSpPr/>
          <p:nvPr/>
        </p:nvCxnSpPr>
        <p:spPr>
          <a:xfrm flipH="1" flipV="1">
            <a:off x="4572000" y="5426970"/>
            <a:ext cx="708660" cy="132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683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798566" y="594208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/>
              <a:t>C. Le type </a:t>
            </a:r>
            <a:r>
              <a:rPr lang="fr-FR" sz="36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endParaRPr lang="fr-FR" sz="3675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1644826"/>
            <a:ext cx="1486304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C.1 Initialisation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7214EF-C063-DE48-B452-EDB4A2B4377C}"/>
              </a:ext>
            </a:extLst>
          </p:cNvPr>
          <p:cNvSpPr txBox="1"/>
          <p:nvPr/>
        </p:nvSpPr>
        <p:spPr>
          <a:xfrm>
            <a:off x="917815" y="2003588"/>
            <a:ext cx="50943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&lt;pos&gt; v6 (10,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pos);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&lt;pos&gt; v7 (10,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pos (10,10));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&lt;pos&gt; v8;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i (0); i &lt; 10; ++i)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v8.push_back (pos (i,10));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836FBE2D-A2F8-C540-ABE8-6993348A9EC2}"/>
              </a:ext>
            </a:extLst>
          </p:cNvPr>
          <p:cNvCxnSpPr>
            <a:cxnSpLocks/>
          </p:cNvCxnSpPr>
          <p:nvPr/>
        </p:nvCxnSpPr>
        <p:spPr>
          <a:xfrm flipH="1">
            <a:off x="4160520" y="2114550"/>
            <a:ext cx="1257300" cy="88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3B0C6DCB-88DF-CC4E-83DD-EB45AC269089}"/>
              </a:ext>
            </a:extLst>
          </p:cNvPr>
          <p:cNvSpPr txBox="1"/>
          <p:nvPr/>
        </p:nvSpPr>
        <p:spPr>
          <a:xfrm>
            <a:off x="5417820" y="1644826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Déclaration d’un tableau de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fr-FR" dirty="0"/>
              <a:t> de taille 10 dont chaque case a pour valeur </a:t>
            </a:r>
            <a:r>
              <a:rPr lang="fr-FR" dirty="0">
                <a:cs typeface="Courier New" panose="02070309020205020404" pitchFamily="49" charset="0"/>
              </a:rPr>
              <a:t>une position (0,0)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86A93C6-DA12-0F41-90EC-64A32DE64FB2}"/>
              </a:ext>
            </a:extLst>
          </p:cNvPr>
          <p:cNvSpPr txBox="1"/>
          <p:nvPr/>
        </p:nvSpPr>
        <p:spPr>
          <a:xfrm>
            <a:off x="5486400" y="4378624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Déclaration d’un tableau de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fr-FR" dirty="0"/>
              <a:t> de taille 10 dont chaque case a pour valeur </a:t>
            </a:r>
            <a:r>
              <a:rPr lang="fr-FR" dirty="0">
                <a:cs typeface="Courier New" panose="02070309020205020404" pitchFamily="49" charset="0"/>
              </a:rPr>
              <a:t>une position (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dirty="0">
                <a:cs typeface="Courier New" panose="02070309020205020404" pitchFamily="49" charset="0"/>
              </a:rPr>
              <a:t>, 10)</a:t>
            </a:r>
            <a:endParaRPr lang="fr-FR" dirty="0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DA56957-9E4B-BF46-84F0-79F7C6602A8A}"/>
              </a:ext>
            </a:extLst>
          </p:cNvPr>
          <p:cNvCxnSpPr>
            <a:cxnSpLocks/>
          </p:cNvCxnSpPr>
          <p:nvPr/>
        </p:nvCxnSpPr>
        <p:spPr>
          <a:xfrm flipH="1" flipV="1">
            <a:off x="5006340" y="4374111"/>
            <a:ext cx="411480" cy="466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DFB11AF8-83CB-0F49-86DE-49D50DA9B7D7}"/>
              </a:ext>
            </a:extLst>
          </p:cNvPr>
          <p:cNvCxnSpPr>
            <a:cxnSpLocks/>
          </p:cNvCxnSpPr>
          <p:nvPr/>
        </p:nvCxnSpPr>
        <p:spPr>
          <a:xfrm flipH="1" flipV="1">
            <a:off x="4160520" y="2852217"/>
            <a:ext cx="1257300" cy="344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78F8453F-F229-4B47-B93A-AC1E7E03201E}"/>
              </a:ext>
            </a:extLst>
          </p:cNvPr>
          <p:cNvSpPr txBox="1"/>
          <p:nvPr/>
        </p:nvSpPr>
        <p:spPr>
          <a:xfrm>
            <a:off x="5417820" y="2727201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Déclaration d’un tableau de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fr-FR" dirty="0"/>
              <a:t> de taille 10 dont chaque case a pour valeur </a:t>
            </a:r>
            <a:r>
              <a:rPr lang="fr-FR" dirty="0">
                <a:cs typeface="Courier New" panose="02070309020205020404" pitchFamily="49" charset="0"/>
              </a:rPr>
              <a:t>une position (10, 10)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7744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738" y="3114711"/>
            <a:ext cx="3233021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333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 panose="02040502050505030304" pitchFamily="18" charset="0"/>
              </a:rPr>
              <a:t>Les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Le type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Le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Palatino Linotype" panose="02040502050505030304" pitchFamily="18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Flux sur un fichier de sortie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Flux sur un fichier d’entrée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Demo</a:t>
            </a: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: copie d’un fichier et lien avec R1.02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18293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/>
          </p:cNvSpPr>
          <p:nvPr/>
        </p:nvSpPr>
        <p:spPr>
          <a:xfrm>
            <a:off x="414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/>
              </a:rPr>
              <a:t>D. Flux de sortie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39651" y="1288627"/>
            <a:ext cx="8232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souhaite écrire le résultat de l’application dans un fichier de sortie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9651" y="1817057"/>
            <a:ext cx="7814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1 :</a:t>
            </a:r>
            <a:r>
              <a:rPr lang="fr-FR" dirty="0"/>
              <a:t> rediriger la sortie standard vers un fichier</a:t>
            </a:r>
          </a:p>
          <a:p>
            <a:r>
              <a:rPr lang="fr-FR" dirty="0" err="1">
                <a:latin typeface="Courier New"/>
                <a:cs typeface="Courier New"/>
              </a:rPr>
              <a:t>a.out</a:t>
            </a:r>
            <a:r>
              <a:rPr lang="fr-FR" dirty="0">
                <a:latin typeface="Courier New"/>
                <a:cs typeface="Courier New"/>
              </a:rPr>
              <a:t> &gt; </a:t>
            </a:r>
            <a:r>
              <a:rPr lang="fr-FR" dirty="0" err="1">
                <a:latin typeface="Courier New"/>
                <a:cs typeface="Courier New"/>
              </a:rPr>
              <a:t>OutFile</a:t>
            </a:r>
            <a:r>
              <a:rPr lang="fr-FR" dirty="0">
                <a:latin typeface="Courier New"/>
                <a:cs typeface="Courier New"/>
              </a:rPr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32354" y="2781210"/>
            <a:ext cx="77221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Problèmes :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Comment fait-on si on souhaite écrire dans un fichier depuis une interface graphique (</a:t>
            </a:r>
            <a:r>
              <a:rPr lang="fr-FR" dirty="0" err="1"/>
              <a:t>ie</a:t>
            </a:r>
            <a:r>
              <a:rPr lang="fr-FR" dirty="0"/>
              <a:t>, on n’a pas accès à la console);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Comment peut on écrire dans plusieurs fichiers en même temps (on ne peut faire que 2 redirections : la sortie standard et le flux d’erreur).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9651" y="4524101"/>
            <a:ext cx="470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2 :</a:t>
            </a:r>
            <a:r>
              <a:rPr lang="fr-FR" dirty="0"/>
              <a:t> utiliser les flux de sortie</a:t>
            </a:r>
          </a:p>
        </p:txBody>
      </p:sp>
    </p:spTree>
    <p:extLst>
      <p:ext uri="{BB962C8B-B14F-4D97-AF65-F5344CB8AC3E}">
        <p14:creationId xmlns:p14="http://schemas.microsoft.com/office/powerpoint/2010/main" val="3347559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0"/>
          <p:cNvSpPr txBox="1">
            <a:spLocks noChangeArrowheads="1"/>
          </p:cNvSpPr>
          <p:nvPr/>
        </p:nvSpPr>
        <p:spPr bwMode="auto">
          <a:xfrm>
            <a:off x="275486" y="279594"/>
            <a:ext cx="1826077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D.1 </a:t>
            </a:r>
            <a:r>
              <a:rPr lang="fr-FR" sz="2000" dirty="0" err="1"/>
              <a:t>Declaration</a:t>
            </a:r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407894" y="973423"/>
            <a:ext cx="5302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#</a:t>
            </a:r>
            <a:r>
              <a:rPr lang="fr-FR" dirty="0" err="1">
                <a:latin typeface="Courier New"/>
                <a:cs typeface="Courier New"/>
              </a:rPr>
              <a:t>include</a:t>
            </a:r>
            <a:r>
              <a:rPr lang="fr-FR" dirty="0">
                <a:latin typeface="Courier New"/>
                <a:cs typeface="Courier New"/>
              </a:rPr>
              <a:t> &lt;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fstream</a:t>
            </a:r>
            <a:r>
              <a:rPr lang="fr-FR" dirty="0">
                <a:latin typeface="Courier New"/>
                <a:cs typeface="Courier New"/>
              </a:rPr>
              <a:t>&gt;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using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namespace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std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endParaRPr lang="fr-FR" dirty="0">
              <a:latin typeface="Courier New"/>
              <a:cs typeface="Courier New"/>
            </a:endParaRP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ofstream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ofs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095090" y="2530901"/>
            <a:ext cx="485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Output File STREAM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H="1" flipV="1">
            <a:off x="1659385" y="2173752"/>
            <a:ext cx="1446168" cy="357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Box 1050"/>
          <p:cNvSpPr txBox="1">
            <a:spLocks noChangeArrowheads="1"/>
          </p:cNvSpPr>
          <p:nvPr/>
        </p:nvSpPr>
        <p:spPr bwMode="auto">
          <a:xfrm>
            <a:off x="275486" y="2743008"/>
            <a:ext cx="1721562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D.2 Ouverture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25928" y="3301359"/>
            <a:ext cx="7683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ofs.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open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 &amp; </a:t>
            </a:r>
            <a:r>
              <a:rPr lang="fr-FR" dirty="0" err="1">
                <a:latin typeface="Courier New"/>
                <a:cs typeface="Courier New"/>
              </a:rPr>
              <a:t>fileName</a:t>
            </a:r>
            <a:r>
              <a:rPr lang="fr-FR" dirty="0">
                <a:latin typeface="Courier New"/>
                <a:cs typeface="Courier New"/>
              </a:rPr>
              <a:t> [,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Mode</a:t>
            </a:r>
            <a:r>
              <a:rPr lang="fr-FR" dirty="0">
                <a:latin typeface="Courier New"/>
                <a:cs typeface="Courier New"/>
              </a:rPr>
              <a:t> XXX]);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25929" y="3670691"/>
            <a:ext cx="82277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lie le flux de sortie </a:t>
            </a:r>
            <a:r>
              <a:rPr lang="fr-FR" dirty="0" err="1">
                <a:latin typeface="Courier New"/>
                <a:cs typeface="Courier New"/>
              </a:rPr>
              <a:t>ofs</a:t>
            </a:r>
            <a:r>
              <a:rPr lang="fr-FR" dirty="0"/>
              <a:t> au fichier </a:t>
            </a:r>
            <a:r>
              <a:rPr lang="fr-FR" dirty="0" err="1">
                <a:latin typeface="Courier New"/>
                <a:cs typeface="Courier New"/>
              </a:rPr>
              <a:t>fileName</a:t>
            </a:r>
            <a:r>
              <a:rPr lang="fr-FR" dirty="0"/>
              <a:t> selon le mode spécifier.</a:t>
            </a:r>
          </a:p>
          <a:p>
            <a:r>
              <a:rPr lang="fr-FR" dirty="0"/>
              <a:t>La chaine </a:t>
            </a:r>
            <a:r>
              <a:rPr lang="fr-FR" dirty="0" err="1">
                <a:latin typeface="Courier New"/>
                <a:cs typeface="Courier New"/>
              </a:rPr>
              <a:t>fileName</a:t>
            </a:r>
            <a:r>
              <a:rPr lang="fr-FR" dirty="0"/>
              <a:t> est le chemin relatif au fichier souhaité. Le « </a:t>
            </a:r>
            <a:r>
              <a:rPr lang="fr-FR" i="1" dirty="0"/>
              <a:t>point de départ</a:t>
            </a:r>
            <a:r>
              <a:rPr lang="fr-FR" dirty="0"/>
              <a:t> » du chemin relatif est l’exécutable.  </a:t>
            </a:r>
          </a:p>
          <a:p>
            <a:r>
              <a:rPr lang="fr-FR" dirty="0"/>
              <a:t>Par défaut (aucun mode n’est spécifié) : 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Le fichier texte est accessible en écriture;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Si le fichier n’existe pas, il est créé;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S’il existe, les informations sont ajoutées avant celles qui existaient déjà.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37359" y="5941786"/>
            <a:ext cx="822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</a:p>
          <a:p>
            <a:r>
              <a:rPr lang="fr-FR" dirty="0" err="1">
                <a:latin typeface="Courier New"/>
                <a:cs typeface="Courier New"/>
              </a:rPr>
              <a:t>ofs.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open</a:t>
            </a:r>
            <a:r>
              <a:rPr lang="fr-FR" dirty="0">
                <a:latin typeface="Courier New"/>
                <a:cs typeface="Courier New"/>
              </a:rPr>
              <a:t> ("</a:t>
            </a:r>
            <a:r>
              <a:rPr lang="fr-FR" dirty="0" err="1">
                <a:latin typeface="Courier New"/>
                <a:cs typeface="Courier New"/>
              </a:rPr>
              <a:t>test.txt</a:t>
            </a:r>
            <a:r>
              <a:rPr lang="fr-FR" dirty="0">
                <a:latin typeface="Courier New"/>
                <a:cs typeface="Courier New"/>
              </a:rPr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324574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0"/>
          <p:cNvSpPr txBox="1">
            <a:spLocks noChangeArrowheads="1"/>
          </p:cNvSpPr>
          <p:nvPr/>
        </p:nvSpPr>
        <p:spPr bwMode="auto">
          <a:xfrm>
            <a:off x="357129" y="357222"/>
            <a:ext cx="3284489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D.3 Déclaration et Ouverture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7129" y="1052286"/>
            <a:ext cx="857822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même temps qu’on déclare un flux sur un fichier, il est possible de spécifier: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le fichier en question;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Son mode d’ouverture.</a:t>
            </a:r>
          </a:p>
          <a:p>
            <a:pPr marL="285750" indent="-285750">
              <a:buFont typeface="Arial"/>
              <a:buChar char="•"/>
            </a:pPr>
            <a:endParaRPr lang="fr-FR" dirty="0"/>
          </a:p>
          <a:p>
            <a:r>
              <a:rPr lang="fr-FR" dirty="0" err="1">
                <a:solidFill>
                  <a:schemeClr val="accent2"/>
                </a:solidFill>
                <a:latin typeface="Courier New"/>
                <a:cs typeface="Courier New"/>
              </a:rPr>
              <a:t>ofstream</a:t>
            </a:r>
            <a:r>
              <a:rPr lang="fr-FR" dirty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ofs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 &amp; </a:t>
            </a:r>
            <a:r>
              <a:rPr lang="fr-FR" dirty="0" err="1">
                <a:latin typeface="Courier New"/>
                <a:cs typeface="Courier New"/>
              </a:rPr>
              <a:t>filename</a:t>
            </a:r>
            <a:r>
              <a:rPr lang="fr-FR" dirty="0">
                <a:latin typeface="Courier New"/>
                <a:cs typeface="Courier New"/>
              </a:rPr>
              <a:t> [,Mode XXX]);</a:t>
            </a:r>
          </a:p>
          <a:p>
            <a:pPr marL="285750" indent="-285750">
              <a:buFont typeface="Arial"/>
              <a:buChar char="•"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57129" y="2603501"/>
            <a:ext cx="822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</a:p>
          <a:p>
            <a:r>
              <a:rPr lang="fr-FR" dirty="0" err="1">
                <a:latin typeface="Courier New"/>
                <a:cs typeface="Courier New"/>
              </a:rPr>
              <a:t>ofstream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ofs</a:t>
            </a:r>
            <a:r>
              <a:rPr lang="fr-FR" dirty="0">
                <a:latin typeface="Courier New"/>
                <a:cs typeface="Courier New"/>
              </a:rPr>
              <a:t> ("</a:t>
            </a:r>
            <a:r>
              <a:rPr lang="fr-FR" dirty="0" err="1">
                <a:latin typeface="Courier New"/>
                <a:cs typeface="Courier New"/>
              </a:rPr>
              <a:t>test.txt</a:t>
            </a:r>
            <a:r>
              <a:rPr lang="fr-FR" dirty="0">
                <a:latin typeface="Courier New"/>
                <a:cs typeface="Courier New"/>
              </a:rPr>
              <a:t>");</a:t>
            </a:r>
          </a:p>
        </p:txBody>
      </p:sp>
      <p:sp>
        <p:nvSpPr>
          <p:cNvPr id="5" name="Text Box 1050"/>
          <p:cNvSpPr txBox="1">
            <a:spLocks noChangeArrowheads="1"/>
          </p:cNvSpPr>
          <p:nvPr/>
        </p:nvSpPr>
        <p:spPr bwMode="auto">
          <a:xfrm>
            <a:off x="357129" y="3348979"/>
            <a:ext cx="3019994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D.4 Les modes d’ouverture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7129" y="4030952"/>
            <a:ext cx="7725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Tous les modes sont des constantes de la classe </a:t>
            </a:r>
            <a:r>
              <a:rPr lang="fr-FR" dirty="0" err="1">
                <a:latin typeface="Courier New"/>
                <a:cs typeface="Courier New"/>
              </a:rPr>
              <a:t>ios_base</a:t>
            </a:r>
            <a:r>
              <a:rPr lang="fr-FR" dirty="0"/>
              <a:t>.</a:t>
            </a:r>
          </a:p>
          <a:p>
            <a:r>
              <a:rPr lang="fr-FR" dirty="0"/>
              <a:t>On accède à un mode en utilisant la notation </a:t>
            </a:r>
            <a:r>
              <a:rPr lang="fr-FR" dirty="0" err="1">
                <a:latin typeface="Courier New"/>
                <a:cs typeface="Courier New"/>
              </a:rPr>
              <a:t>ios_base</a:t>
            </a:r>
            <a:r>
              <a:rPr lang="fr-FR" dirty="0">
                <a:latin typeface="Courier New"/>
                <a:cs typeface="Courier New"/>
              </a:rPr>
              <a:t>::</a:t>
            </a:r>
            <a:r>
              <a:rPr lang="fr-FR" dirty="0" err="1">
                <a:latin typeface="Courier New"/>
                <a:cs typeface="Courier New"/>
              </a:rPr>
              <a:t>modeName</a:t>
            </a:r>
            <a:endParaRPr lang="fr-FR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9093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430716" y="476718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/>
              <a:t>Z Test de samedi</a:t>
            </a:r>
            <a:endParaRPr lang="fr-FR" sz="3675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9875BC3-A1A0-3D4D-AFDC-AE08EB878E9D}"/>
              </a:ext>
            </a:extLst>
          </p:cNvPr>
          <p:cNvSpPr txBox="1"/>
          <p:nvPr/>
        </p:nvSpPr>
        <p:spPr>
          <a:xfrm>
            <a:off x="571500" y="1303020"/>
            <a:ext cx="80124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Porte principalement sur la partie algorithmique de la ressource R1.01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Les parties :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Corrections d’erreurs (20 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Traduction d’algorithme (	</a:t>
            </a:r>
            <a:r>
              <a:rPr lang="fr-FR" dirty="0" err="1"/>
              <a:t>algo</a:t>
            </a:r>
            <a:r>
              <a:rPr lang="fr-FR" dirty="0"/>
              <a:t> -&gt; C++ : 20 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Un premier retour sur la SAE S1.01</a:t>
            </a:r>
          </a:p>
          <a:p>
            <a:pPr marL="1257300" lvl="2" indent="-342900">
              <a:buFont typeface="+mj-lt"/>
              <a:buAutoNum type="arabicPeriod"/>
            </a:pPr>
            <a:r>
              <a:rPr lang="fr-FR" dirty="0"/>
              <a:t>Thèmes : les </a:t>
            </a:r>
            <a:r>
              <a:rPr lang="fr-FR" dirty="0" err="1"/>
              <a:t>minis</a:t>
            </a:r>
            <a:r>
              <a:rPr lang="fr-FR" dirty="0"/>
              <a:t> jeux :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dirty="0"/>
              <a:t>Pile ou face – équiprobable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dirty="0"/>
              <a:t>Pile ou face – pas équiprobable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dirty="0"/>
              <a:t>Pile ou face ou tranche – pas équiprobable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dirty="0"/>
              <a:t>Tic tac </a:t>
            </a:r>
            <a:r>
              <a:rPr lang="fr-FR" dirty="0" err="1"/>
              <a:t>toe</a:t>
            </a:r>
            <a:endParaRPr lang="fr-FR" dirty="0"/>
          </a:p>
          <a:p>
            <a:pPr marL="1714500" lvl="3" indent="-342900">
              <a:buFont typeface="+mj-lt"/>
              <a:buAutoNum type="arabicPeriod"/>
            </a:pPr>
            <a:r>
              <a:rPr lang="fr-FR" dirty="0"/>
              <a:t>Master Pendu : un mix entre le master </a:t>
            </a:r>
            <a:r>
              <a:rPr lang="fr-FR" dirty="0" err="1"/>
              <a:t>mind</a:t>
            </a:r>
            <a:r>
              <a:rPr lang="fr-FR" dirty="0"/>
              <a:t> et le pendu. </a:t>
            </a:r>
          </a:p>
          <a:p>
            <a:pPr marL="1714500" lvl="3" indent="-342900">
              <a:buFont typeface="+mj-lt"/>
              <a:buAutoNum type="arabicPeriod"/>
            </a:pPr>
            <a:endParaRPr lang="fr-FR" dirty="0"/>
          </a:p>
          <a:p>
            <a:pPr marL="1257300" lvl="2" indent="-342900">
              <a:buFont typeface="+mj-lt"/>
              <a:buAutoNum type="arabicPeriod"/>
            </a:pPr>
            <a:endParaRPr lang="fr-FR" dirty="0"/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Plus de mini test après cette semaine</a:t>
            </a:r>
          </a:p>
        </p:txBody>
      </p:sp>
    </p:spTree>
    <p:extLst>
      <p:ext uri="{BB962C8B-B14F-4D97-AF65-F5344CB8AC3E}">
        <p14:creationId xmlns:p14="http://schemas.microsoft.com/office/powerpoint/2010/main" val="2047686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62857" y="308429"/>
          <a:ext cx="8164287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1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1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ModeName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Signification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Accès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/>
                          <a:cs typeface="Courier New"/>
                        </a:rPr>
                        <a:t>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output (sortie)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Accès au flux en écriture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/>
                          <a:cs typeface="Courier New"/>
                        </a:rPr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input</a:t>
                      </a:r>
                      <a:r>
                        <a:rPr lang="fr-FR" baseline="0" dirty="0"/>
                        <a:t> (entrée)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Accès au flux en lecture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/>
                          <a:cs typeface="Courier New"/>
                        </a:rPr>
                        <a:t>binary</a:t>
                      </a:r>
                      <a:endParaRPr lang="fr-FR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binary</a:t>
                      </a:r>
                      <a:r>
                        <a:rPr lang="fr-FR" dirty="0"/>
                        <a:t> (binaire)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Effectue</a:t>
                      </a:r>
                      <a:r>
                        <a:rPr lang="fr-FR" baseline="0" dirty="0"/>
                        <a:t> les opérations d’E/S en mode binaire et non en mode texte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/>
                          <a:cs typeface="Courier New"/>
                        </a:rPr>
                        <a:t>ate</a:t>
                      </a:r>
                      <a:endParaRPr lang="fr-FR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at</a:t>
                      </a:r>
                      <a:r>
                        <a:rPr lang="fr-FR" baseline="0" dirty="0"/>
                        <a:t> end (à la fin)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Position la</a:t>
                      </a:r>
                      <a:r>
                        <a:rPr lang="fr-FR" baseline="0" dirty="0"/>
                        <a:t> tête (de lecture) à la fin du fichier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/>
                          <a:cs typeface="Courier New"/>
                        </a:rPr>
                        <a:t>app</a:t>
                      </a:r>
                      <a:endParaRPr lang="fr-FR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append (ajout)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Les ajouts se font</a:t>
                      </a:r>
                      <a:r>
                        <a:rPr lang="fr-FR" baseline="0" dirty="0"/>
                        <a:t> à la fin du fichier et non au début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/>
                          <a:cs typeface="Courier New"/>
                        </a:rPr>
                        <a:t>trunc</a:t>
                      </a:r>
                      <a:endParaRPr lang="fr-FR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truncate</a:t>
                      </a:r>
                      <a:r>
                        <a:rPr lang="fr-FR" dirty="0"/>
                        <a:t> (troncature)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Supprime le contenu du fichier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57129" y="5089073"/>
            <a:ext cx="822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</a:p>
          <a:p>
            <a:r>
              <a:rPr lang="fr-FR" dirty="0" err="1">
                <a:latin typeface="Courier New"/>
                <a:cs typeface="Courier New"/>
              </a:rPr>
              <a:t>ofstream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ofs</a:t>
            </a:r>
            <a:r>
              <a:rPr lang="fr-FR" dirty="0">
                <a:latin typeface="Courier New"/>
                <a:cs typeface="Courier New"/>
              </a:rPr>
              <a:t> ("</a:t>
            </a:r>
            <a:r>
              <a:rPr lang="fr-FR" dirty="0" err="1">
                <a:latin typeface="Courier New"/>
                <a:cs typeface="Courier New"/>
              </a:rPr>
              <a:t>test.txt</a:t>
            </a:r>
            <a:r>
              <a:rPr lang="fr-FR" dirty="0">
                <a:latin typeface="Courier New"/>
                <a:cs typeface="Courier New"/>
              </a:rPr>
              <a:t>", </a:t>
            </a:r>
            <a:r>
              <a:rPr lang="fr-FR" dirty="0" err="1">
                <a:latin typeface="Courier New"/>
                <a:cs typeface="Courier New"/>
              </a:rPr>
              <a:t>ios_base</a:t>
            </a:r>
            <a:r>
              <a:rPr lang="fr-FR" dirty="0">
                <a:latin typeface="Courier New"/>
                <a:cs typeface="Courier New"/>
              </a:rPr>
              <a:t>::</a:t>
            </a:r>
            <a:r>
              <a:rPr lang="fr-FR" dirty="0" err="1">
                <a:latin typeface="Courier New"/>
                <a:cs typeface="Courier New"/>
              </a:rPr>
              <a:t>out|ios_base</a:t>
            </a:r>
            <a:r>
              <a:rPr lang="fr-FR" dirty="0">
                <a:latin typeface="Courier New"/>
                <a:cs typeface="Courier New"/>
              </a:rPr>
              <a:t>::</a:t>
            </a:r>
            <a:r>
              <a:rPr lang="fr-FR" dirty="0" err="1">
                <a:latin typeface="Courier New"/>
                <a:cs typeface="Courier New"/>
              </a:rPr>
              <a:t>binary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3571" y="6014357"/>
            <a:ext cx="772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caractère ‘|’ permet d’enchainer les options.</a:t>
            </a:r>
          </a:p>
        </p:txBody>
      </p:sp>
    </p:spTree>
    <p:extLst>
      <p:ext uri="{BB962C8B-B14F-4D97-AF65-F5344CB8AC3E}">
        <p14:creationId xmlns:p14="http://schemas.microsoft.com/office/powerpoint/2010/main" val="1704803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0"/>
          <p:cNvSpPr txBox="1">
            <a:spLocks noChangeArrowheads="1"/>
          </p:cNvSpPr>
          <p:nvPr/>
        </p:nvSpPr>
        <p:spPr bwMode="auto">
          <a:xfrm>
            <a:off x="333543" y="1627222"/>
            <a:ext cx="3675237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D.5 Fermeture d’un flux de sortie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33543" y="2313214"/>
            <a:ext cx="8541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appelle la méthode </a:t>
            </a:r>
            <a:r>
              <a:rPr lang="fr-FR" dirty="0">
                <a:latin typeface="Courier New"/>
                <a:cs typeface="Courier New"/>
              </a:rPr>
              <a:t>close ()</a:t>
            </a:r>
            <a:r>
              <a:rPr lang="fr-FR" dirty="0"/>
              <a:t> sur le flux de sortie.</a:t>
            </a:r>
          </a:p>
          <a:p>
            <a:endParaRPr lang="fr-FR" dirty="0"/>
          </a:p>
          <a:p>
            <a:r>
              <a:rPr lang="fr-FR" dirty="0"/>
              <a:t>Exemple :</a:t>
            </a:r>
          </a:p>
          <a:p>
            <a:r>
              <a:rPr lang="fr-FR" dirty="0" err="1">
                <a:latin typeface="Courier New"/>
                <a:cs typeface="Courier New"/>
              </a:rPr>
              <a:t>ofs.close</a:t>
            </a:r>
            <a:r>
              <a:rPr lang="fr-FR" dirty="0">
                <a:latin typeface="Courier New"/>
                <a:cs typeface="Courier New"/>
              </a:rPr>
              <a:t> ();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31357" y="526143"/>
            <a:ext cx="5941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flux de sortie ne peut avoir, en même temps, les modes </a:t>
            </a:r>
            <a:r>
              <a:rPr lang="fr-FR" dirty="0" err="1">
                <a:latin typeface="Courier New"/>
                <a:cs typeface="Courier New"/>
              </a:rPr>
              <a:t>trunc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app</a:t>
            </a:r>
            <a:r>
              <a:rPr lang="fr-FR" dirty="0"/>
              <a:t>!</a:t>
            </a:r>
          </a:p>
        </p:txBody>
      </p:sp>
      <p:pic>
        <p:nvPicPr>
          <p:cNvPr id="5" name="Picture 23" descr="C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57" y="334274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93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0"/>
          <p:cNvSpPr txBox="1">
            <a:spLocks noChangeArrowheads="1"/>
          </p:cNvSpPr>
          <p:nvPr/>
        </p:nvSpPr>
        <p:spPr bwMode="auto">
          <a:xfrm>
            <a:off x="333543" y="291907"/>
            <a:ext cx="3762505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D.6 Ecriture dans un flux de sortie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33543" y="1034143"/>
            <a:ext cx="71685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utilise l’injecteur (</a:t>
            </a:r>
            <a:r>
              <a:rPr lang="fr-FR" dirty="0">
                <a:latin typeface="Courier New"/>
                <a:cs typeface="Courier New"/>
              </a:rPr>
              <a:t>&lt;&lt;</a:t>
            </a:r>
            <a:r>
              <a:rPr lang="fr-FR" dirty="0"/>
              <a:t>) pour pouvoir écrire dans un flux de sortie, de la même manière qu’on l’utilise pour pouvoir écrire dans la console (qui est un cas particulier des flux de sortie).</a:t>
            </a:r>
          </a:p>
          <a:p>
            <a:endParaRPr lang="fr-FR" dirty="0"/>
          </a:p>
          <a:p>
            <a:r>
              <a:rPr lang="fr-FR" dirty="0"/>
              <a:t>L’injecteur fonctionne :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Pour tous les types (</a:t>
            </a:r>
            <a:r>
              <a:rPr lang="fr-FR" dirty="0" err="1">
                <a:latin typeface="Courier New"/>
                <a:cs typeface="Courier New"/>
              </a:rPr>
              <a:t>int</a:t>
            </a:r>
            <a:r>
              <a:rPr lang="fr-FR" dirty="0">
                <a:latin typeface="Courier New"/>
                <a:cs typeface="Courier New"/>
              </a:rPr>
              <a:t>, char, </a:t>
            </a:r>
            <a:r>
              <a:rPr lang="fr-FR" dirty="0" err="1">
                <a:latin typeface="Courier New"/>
                <a:cs typeface="Courier New"/>
              </a:rPr>
              <a:t>bool</a:t>
            </a:r>
            <a:r>
              <a:rPr lang="fr-FR" dirty="0">
                <a:latin typeface="Courier New"/>
                <a:cs typeface="Courier New"/>
              </a:rPr>
              <a:t>, …</a:t>
            </a:r>
            <a:r>
              <a:rPr lang="fr-FR" dirty="0"/>
              <a:t>);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Pour certaines classes (</a:t>
            </a:r>
            <a:r>
              <a:rPr lang="fr-FR" dirty="0">
                <a:latin typeface="Courier New"/>
                <a:cs typeface="Courier New"/>
              </a:rPr>
              <a:t>string</a:t>
            </a:r>
            <a:r>
              <a:rPr lang="fr-FR" dirty="0"/>
              <a:t>).</a:t>
            </a:r>
          </a:p>
          <a:p>
            <a:endParaRPr lang="fr-FR" dirty="0"/>
          </a:p>
          <a:p>
            <a:r>
              <a:rPr lang="fr-FR" u="sng" dirty="0"/>
              <a:t>Exemple :</a:t>
            </a:r>
            <a:r>
              <a:rPr lang="fr-FR" dirty="0"/>
              <a:t> </a:t>
            </a:r>
          </a:p>
          <a:p>
            <a:r>
              <a:rPr lang="fr-FR" dirty="0" err="1">
                <a:latin typeface="Courier New"/>
                <a:cs typeface="Courier New"/>
              </a:rPr>
              <a:t>ofs</a:t>
            </a:r>
            <a:r>
              <a:rPr lang="fr-FR" dirty="0">
                <a:latin typeface="Courier New"/>
                <a:cs typeface="Courier New"/>
              </a:rPr>
              <a:t> &lt;&lt; 10 &lt;&lt; </a:t>
            </a:r>
            <a:r>
              <a:rPr lang="fr-FR" dirty="0" err="1"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 err="1">
                <a:latin typeface="Courier New"/>
                <a:cs typeface="Courier New"/>
              </a:rPr>
              <a:t>ofs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latin typeface="Courier New"/>
                <a:cs typeface="Courier New"/>
              </a:rPr>
              <a:t>true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 err="1">
                <a:latin typeface="Courier New"/>
                <a:cs typeface="Courier New"/>
              </a:rPr>
              <a:t>ofs</a:t>
            </a:r>
            <a:r>
              <a:rPr lang="fr-FR" dirty="0">
                <a:latin typeface="Courier New"/>
                <a:cs typeface="Courier New"/>
              </a:rPr>
              <a:t> &lt;&lt; ‘a’ &lt;&lt; </a:t>
            </a:r>
            <a:r>
              <a:rPr lang="fr-FR" dirty="0" err="1"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 err="1">
                <a:latin typeface="Courier New"/>
                <a:cs typeface="Courier New"/>
              </a:rPr>
              <a:t>ofs</a:t>
            </a:r>
            <a:r>
              <a:rPr lang="fr-FR" dirty="0">
                <a:latin typeface="Courier New"/>
                <a:cs typeface="Courier New"/>
              </a:rPr>
              <a:t> &lt;&lt; "coucou" &lt;&lt; </a:t>
            </a:r>
            <a:r>
              <a:rPr lang="fr-FR" dirty="0" err="1"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33543" y="5052786"/>
            <a:ext cx="7241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more </a:t>
            </a:r>
            <a:r>
              <a:rPr lang="fr-FR" dirty="0" err="1">
                <a:latin typeface="Courier New"/>
                <a:cs typeface="Courier New"/>
              </a:rPr>
              <a:t>test.txt</a:t>
            </a:r>
            <a:endParaRPr lang="fr-FR" dirty="0">
              <a:latin typeface="Courier New"/>
              <a:cs typeface="Courier New"/>
            </a:endParaRPr>
          </a:p>
          <a:p>
            <a:r>
              <a:rPr lang="fr-FR" dirty="0">
                <a:latin typeface="Courier New"/>
                <a:cs typeface="Courier New"/>
              </a:rPr>
              <a:t>10</a:t>
            </a:r>
          </a:p>
          <a:p>
            <a:r>
              <a:rPr lang="fr-FR" dirty="0">
                <a:latin typeface="Courier New"/>
                <a:cs typeface="Courier New"/>
              </a:rPr>
              <a:t>1</a:t>
            </a:r>
          </a:p>
          <a:p>
            <a:r>
              <a:rPr lang="fr-FR" dirty="0">
                <a:latin typeface="Courier New"/>
                <a:cs typeface="Courier New"/>
              </a:rPr>
              <a:t>a</a:t>
            </a:r>
          </a:p>
          <a:p>
            <a:r>
              <a:rPr lang="fr-FR" dirty="0">
                <a:latin typeface="Courier New"/>
                <a:cs typeface="Courier New"/>
              </a:rPr>
              <a:t>coucou</a:t>
            </a:r>
          </a:p>
        </p:txBody>
      </p:sp>
    </p:spTree>
    <p:extLst>
      <p:ext uri="{BB962C8B-B14F-4D97-AF65-F5344CB8AC3E}">
        <p14:creationId xmlns:p14="http://schemas.microsoft.com/office/powerpoint/2010/main" val="707079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14071" y="362857"/>
            <a:ext cx="666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 la même façon qu’on ne peut afficher un vecteur (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fr-FR" dirty="0"/>
              <a:t>) sur la console, on ne peut pas l’injecter directement dans un flux de sortie.</a:t>
            </a:r>
          </a:p>
        </p:txBody>
      </p:sp>
      <p:pic>
        <p:nvPicPr>
          <p:cNvPr id="3" name="Picture 23" descr="C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57" y="334274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-36274" y="1533072"/>
            <a:ext cx="9180274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  <a:p>
            <a:r>
              <a:rPr lang="fr-FR" dirty="0" err="1">
                <a:latin typeface="Courier New"/>
                <a:cs typeface="Courier New"/>
              </a:rPr>
              <a:t>vector</a:t>
            </a:r>
            <a:r>
              <a:rPr lang="fr-FR" dirty="0">
                <a:latin typeface="Courier New"/>
                <a:cs typeface="Courier New"/>
              </a:rPr>
              <a:t> &lt;</a:t>
            </a:r>
            <a:r>
              <a:rPr lang="fr-FR" dirty="0" err="1">
                <a:latin typeface="Courier New"/>
                <a:cs typeface="Courier New"/>
              </a:rPr>
              <a:t>int</a:t>
            </a:r>
            <a:r>
              <a:rPr lang="fr-FR" dirty="0">
                <a:latin typeface="Courier New"/>
                <a:cs typeface="Courier New"/>
              </a:rPr>
              <a:t>&gt; v (10);</a:t>
            </a:r>
          </a:p>
          <a:p>
            <a:r>
              <a:rPr lang="fr-FR" dirty="0" err="1">
                <a:latin typeface="Courier New"/>
                <a:cs typeface="Courier New"/>
              </a:rPr>
              <a:t>ofs</a:t>
            </a:r>
            <a:r>
              <a:rPr lang="fr-FR" dirty="0">
                <a:latin typeface="Courier New"/>
                <a:cs typeface="Courier New"/>
              </a:rPr>
              <a:t> &lt;&lt; v;</a:t>
            </a:r>
          </a:p>
          <a:p>
            <a:endParaRPr lang="fr-FR" dirty="0">
              <a:latin typeface="Courier New"/>
              <a:cs typeface="Courier New"/>
            </a:endParaRPr>
          </a:p>
          <a:p>
            <a:r>
              <a:rPr lang="fr-FR" dirty="0" err="1">
                <a:latin typeface="Courier New"/>
                <a:cs typeface="Courier New"/>
              </a:rPr>
              <a:t>XXX.cxx:YYY:Z</a:t>
            </a:r>
            <a:r>
              <a:rPr lang="fr-FR" dirty="0">
                <a:latin typeface="Courier New"/>
                <a:cs typeface="Courier New"/>
              </a:rPr>
              <a:t>: </a:t>
            </a:r>
            <a:r>
              <a:rPr lang="fr-FR" dirty="0" err="1">
                <a:latin typeface="Courier New"/>
                <a:cs typeface="Courier New"/>
              </a:rPr>
              <a:t>error</a:t>
            </a:r>
            <a:r>
              <a:rPr lang="fr-FR" dirty="0">
                <a:latin typeface="Courier New"/>
                <a:cs typeface="Courier New"/>
              </a:rPr>
              <a:t>: </a:t>
            </a:r>
            <a:r>
              <a:rPr lang="fr-FR" dirty="0" err="1">
                <a:latin typeface="Courier New"/>
                <a:cs typeface="Courier New"/>
              </a:rPr>
              <a:t>cannot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bind</a:t>
            </a:r>
            <a:r>
              <a:rPr lang="fr-FR" dirty="0">
                <a:latin typeface="Courier New"/>
                <a:cs typeface="Courier New"/>
              </a:rPr>
              <a:t> '</a:t>
            </a:r>
            <a:r>
              <a:rPr lang="fr-FR" dirty="0" err="1">
                <a:latin typeface="Courier New"/>
                <a:cs typeface="Courier New"/>
              </a:rPr>
              <a:t>std</a:t>
            </a:r>
            <a:r>
              <a:rPr lang="fr-FR" dirty="0">
                <a:latin typeface="Courier New"/>
                <a:cs typeface="Courier New"/>
              </a:rPr>
              <a:t>::</a:t>
            </a:r>
            <a:r>
              <a:rPr lang="fr-FR" dirty="0" err="1">
                <a:latin typeface="Courier New"/>
                <a:cs typeface="Courier New"/>
              </a:rPr>
              <a:t>basic_ostream</a:t>
            </a:r>
            <a:r>
              <a:rPr lang="fr-FR" dirty="0">
                <a:latin typeface="Courier New"/>
                <a:cs typeface="Courier New"/>
              </a:rPr>
              <a:t>&lt;char&gt;' </a:t>
            </a:r>
            <a:r>
              <a:rPr lang="fr-FR" dirty="0" err="1">
                <a:latin typeface="Courier New"/>
                <a:cs typeface="Courier New"/>
              </a:rPr>
              <a:t>lvalue</a:t>
            </a:r>
            <a:r>
              <a:rPr lang="fr-FR" dirty="0">
                <a:latin typeface="Courier New"/>
                <a:cs typeface="Courier New"/>
              </a:rPr>
              <a:t> to '</a:t>
            </a:r>
            <a:r>
              <a:rPr lang="fr-FR" dirty="0" err="1">
                <a:latin typeface="Courier New"/>
                <a:cs typeface="Courier New"/>
              </a:rPr>
              <a:t>std</a:t>
            </a:r>
            <a:r>
              <a:rPr lang="fr-FR" dirty="0">
                <a:latin typeface="Courier New"/>
                <a:cs typeface="Courier New"/>
              </a:rPr>
              <a:t>::</a:t>
            </a:r>
            <a:r>
              <a:rPr lang="fr-FR" dirty="0" err="1">
                <a:latin typeface="Courier New"/>
                <a:cs typeface="Courier New"/>
              </a:rPr>
              <a:t>basic_ostream</a:t>
            </a:r>
            <a:r>
              <a:rPr lang="fr-FR" dirty="0">
                <a:latin typeface="Courier New"/>
                <a:cs typeface="Courier New"/>
              </a:rPr>
              <a:t>&lt;char&gt;&amp;&amp;'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>
                <a:latin typeface="Courier New"/>
                <a:cs typeface="Courier New"/>
              </a:rPr>
              <a:t>ofs</a:t>
            </a:r>
            <a:r>
              <a:rPr lang="en-US" dirty="0">
                <a:latin typeface="Courier New"/>
                <a:cs typeface="Courier New"/>
              </a:rPr>
              <a:t> &lt;&lt; v;</a:t>
            </a:r>
          </a:p>
          <a:p>
            <a:r>
              <a:rPr lang="en-US" dirty="0">
                <a:latin typeface="Courier New"/>
                <a:cs typeface="Courier New"/>
              </a:rPr>
              <a:t>         ^</a:t>
            </a:r>
          </a:p>
          <a:p>
            <a:r>
              <a:rPr lang="en-US" dirty="0">
                <a:latin typeface="Courier New"/>
                <a:cs typeface="Courier New"/>
              </a:rPr>
              <a:t>In file included from /opt/local/include/gcc48/</a:t>
            </a:r>
            <a:r>
              <a:rPr lang="en-US" dirty="0" err="1">
                <a:latin typeface="Courier New"/>
                <a:cs typeface="Courier New"/>
              </a:rPr>
              <a:t>c++</a:t>
            </a:r>
            <a:r>
              <a:rPr lang="en-US" dirty="0">
                <a:latin typeface="Courier New"/>
                <a:cs typeface="Courier New"/>
              </a:rPr>
              <a:t>/iostream:39:0,</a:t>
            </a:r>
          </a:p>
          <a:p>
            <a:r>
              <a:rPr lang="en-US" dirty="0">
                <a:latin typeface="Courier New"/>
                <a:cs typeface="Courier New"/>
              </a:rPr>
              <a:t>                 from hello.cpp:9:</a:t>
            </a:r>
          </a:p>
          <a:p>
            <a:r>
              <a:rPr lang="en-US" dirty="0">
                <a:latin typeface="Courier New"/>
                <a:cs typeface="Courier New"/>
              </a:rPr>
              <a:t>/opt/local/include/gcc48/</a:t>
            </a:r>
            <a:r>
              <a:rPr lang="en-US" dirty="0" err="1">
                <a:latin typeface="Courier New"/>
                <a:cs typeface="Courier New"/>
              </a:rPr>
              <a:t>c++</a:t>
            </a:r>
            <a:r>
              <a:rPr lang="en-US" dirty="0">
                <a:latin typeface="Courier New"/>
                <a:cs typeface="Courier New"/>
              </a:rPr>
              <a:t>/ostream:602:5: error:   initializing argument 1 of '</a:t>
            </a:r>
            <a:r>
              <a:rPr lang="en-US" dirty="0" err="1">
                <a:latin typeface="Courier New"/>
                <a:cs typeface="Courier New"/>
              </a:rPr>
              <a:t>std</a:t>
            </a:r>
            <a:r>
              <a:rPr lang="en-US" dirty="0">
                <a:latin typeface="Courier New"/>
                <a:cs typeface="Courier New"/>
              </a:rPr>
              <a:t>::</a:t>
            </a:r>
            <a:r>
              <a:rPr lang="en-US" dirty="0" err="1">
                <a:latin typeface="Courier New"/>
                <a:cs typeface="Courier New"/>
              </a:rPr>
              <a:t>basic_ostream</a:t>
            </a:r>
            <a:r>
              <a:rPr lang="en-US" dirty="0">
                <a:latin typeface="Courier New"/>
                <a:cs typeface="Courier New"/>
              </a:rPr>
              <a:t>&lt;_</a:t>
            </a:r>
            <a:r>
              <a:rPr lang="en-US" dirty="0" err="1">
                <a:latin typeface="Courier New"/>
                <a:cs typeface="Courier New"/>
              </a:rPr>
              <a:t>CharT</a:t>
            </a:r>
            <a:r>
              <a:rPr lang="en-US" dirty="0">
                <a:latin typeface="Courier New"/>
                <a:cs typeface="Courier New"/>
              </a:rPr>
              <a:t>, _Traits&gt;&amp; </a:t>
            </a:r>
            <a:r>
              <a:rPr lang="en-US" dirty="0" err="1">
                <a:latin typeface="Courier New"/>
                <a:cs typeface="Courier New"/>
              </a:rPr>
              <a:t>std</a:t>
            </a:r>
            <a:r>
              <a:rPr lang="en-US" dirty="0">
                <a:latin typeface="Courier New"/>
                <a:cs typeface="Courier New"/>
              </a:rPr>
              <a:t>::operator&lt;&lt;(</a:t>
            </a:r>
            <a:r>
              <a:rPr lang="en-US" dirty="0" err="1">
                <a:latin typeface="Courier New"/>
                <a:cs typeface="Courier New"/>
              </a:rPr>
              <a:t>std</a:t>
            </a:r>
            <a:r>
              <a:rPr lang="en-US" dirty="0">
                <a:latin typeface="Courier New"/>
                <a:cs typeface="Courier New"/>
              </a:rPr>
              <a:t>::</a:t>
            </a:r>
            <a:r>
              <a:rPr lang="en-US" dirty="0" err="1">
                <a:latin typeface="Courier New"/>
                <a:cs typeface="Courier New"/>
              </a:rPr>
              <a:t>basic_ostream</a:t>
            </a:r>
            <a:r>
              <a:rPr lang="en-US" dirty="0">
                <a:latin typeface="Courier New"/>
                <a:cs typeface="Courier New"/>
              </a:rPr>
              <a:t>&lt;_</a:t>
            </a:r>
            <a:r>
              <a:rPr lang="en-US" dirty="0" err="1">
                <a:latin typeface="Courier New"/>
                <a:cs typeface="Courier New"/>
              </a:rPr>
              <a:t>CharT</a:t>
            </a:r>
            <a:r>
              <a:rPr lang="en-US" dirty="0">
                <a:latin typeface="Courier New"/>
                <a:cs typeface="Courier New"/>
              </a:rPr>
              <a:t>, _Traits&gt;&amp;&amp;, 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_</a:t>
            </a:r>
            <a:r>
              <a:rPr lang="en-US" dirty="0" err="1">
                <a:latin typeface="Courier New"/>
                <a:cs typeface="Courier New"/>
              </a:rPr>
              <a:t>Tp</a:t>
            </a:r>
            <a:r>
              <a:rPr lang="en-US" dirty="0">
                <a:latin typeface="Courier New"/>
                <a:cs typeface="Courier New"/>
              </a:rPr>
              <a:t>&amp;) [with _</a:t>
            </a:r>
            <a:r>
              <a:rPr lang="en-US" dirty="0" err="1">
                <a:latin typeface="Courier New"/>
                <a:cs typeface="Courier New"/>
              </a:rPr>
              <a:t>CharT</a:t>
            </a:r>
            <a:r>
              <a:rPr lang="en-US" dirty="0">
                <a:latin typeface="Courier New"/>
                <a:cs typeface="Courier New"/>
              </a:rPr>
              <a:t> = char; _Traits = </a:t>
            </a:r>
            <a:r>
              <a:rPr lang="en-US" dirty="0" err="1">
                <a:latin typeface="Courier New"/>
                <a:cs typeface="Courier New"/>
              </a:rPr>
              <a:t>std</a:t>
            </a:r>
            <a:r>
              <a:rPr lang="en-US" dirty="0">
                <a:latin typeface="Courier New"/>
                <a:cs typeface="Courier New"/>
              </a:rPr>
              <a:t>::</a:t>
            </a:r>
            <a:r>
              <a:rPr lang="en-US" dirty="0" err="1">
                <a:latin typeface="Courier New"/>
                <a:cs typeface="Courier New"/>
              </a:rPr>
              <a:t>char_traits</a:t>
            </a:r>
            <a:r>
              <a:rPr lang="en-US" dirty="0">
                <a:latin typeface="Courier New"/>
                <a:cs typeface="Courier New"/>
              </a:rPr>
              <a:t>&lt;char&gt;; _</a:t>
            </a:r>
            <a:r>
              <a:rPr lang="en-US" dirty="0" err="1">
                <a:latin typeface="Courier New"/>
                <a:cs typeface="Courier New"/>
              </a:rPr>
              <a:t>Tp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std</a:t>
            </a:r>
            <a:r>
              <a:rPr lang="en-US" dirty="0">
                <a:latin typeface="Courier New"/>
                <a:cs typeface="Courier New"/>
              </a:rPr>
              <a:t>::vector&lt;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&gt;]'</a:t>
            </a:r>
          </a:p>
          <a:p>
            <a:r>
              <a:rPr lang="en-US" dirty="0">
                <a:latin typeface="Courier New"/>
                <a:cs typeface="Courier New"/>
              </a:rPr>
              <a:t>     operator&lt;&lt;(</a:t>
            </a:r>
            <a:r>
              <a:rPr lang="en-US" dirty="0" err="1">
                <a:latin typeface="Courier New"/>
                <a:cs typeface="Courier New"/>
              </a:rPr>
              <a:t>basic_ostream</a:t>
            </a:r>
            <a:r>
              <a:rPr lang="en-US" dirty="0">
                <a:latin typeface="Courier New"/>
                <a:cs typeface="Courier New"/>
              </a:rPr>
              <a:t>&lt;_</a:t>
            </a:r>
            <a:r>
              <a:rPr lang="en-US" dirty="0" err="1">
                <a:latin typeface="Courier New"/>
                <a:cs typeface="Courier New"/>
              </a:rPr>
              <a:t>CharT</a:t>
            </a:r>
            <a:r>
              <a:rPr lang="en-US" dirty="0">
                <a:latin typeface="Courier New"/>
                <a:cs typeface="Courier New"/>
              </a:rPr>
              <a:t>, _Traits&gt;&amp;&amp; __</a:t>
            </a:r>
            <a:r>
              <a:rPr lang="en-US" dirty="0" err="1">
                <a:latin typeface="Courier New"/>
                <a:cs typeface="Courier New"/>
              </a:rPr>
              <a:t>os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_</a:t>
            </a:r>
            <a:r>
              <a:rPr lang="en-US" dirty="0" err="1">
                <a:latin typeface="Courier New"/>
                <a:cs typeface="Courier New"/>
              </a:rPr>
              <a:t>Tp</a:t>
            </a:r>
            <a:r>
              <a:rPr lang="en-US" dirty="0">
                <a:latin typeface="Courier New"/>
                <a:cs typeface="Courier New"/>
              </a:rPr>
              <a:t>&amp; __x)</a:t>
            </a:r>
          </a:p>
          <a:p>
            <a:r>
              <a:rPr lang="en-US" dirty="0">
                <a:latin typeface="Courier New"/>
                <a:cs typeface="Courier New"/>
              </a:rPr>
              <a:t>     ^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1548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17071" y="408214"/>
            <a:ext cx="74204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seule et unique solution consiste à injecter chaque élément du vecteur les uns à la suite des autres en utilisant une boucle.</a:t>
            </a:r>
          </a:p>
          <a:p>
            <a:endParaRPr lang="fr-FR" dirty="0"/>
          </a:p>
          <a:p>
            <a:r>
              <a:rPr lang="fr-FR" dirty="0"/>
              <a:t>Exemple :</a:t>
            </a:r>
          </a:p>
          <a:p>
            <a:r>
              <a:rPr lang="en-US" dirty="0">
                <a:solidFill>
                  <a:srgbClr val="297FD5"/>
                </a:solidFill>
                <a:latin typeface="Courier New"/>
                <a:cs typeface="Courier New"/>
              </a:rPr>
              <a:t>for</a:t>
            </a:r>
            <a:r>
              <a:rPr lang="en-US" dirty="0">
                <a:latin typeface="Courier New"/>
                <a:cs typeface="Courier New"/>
              </a:rPr>
              <a:t> (const </a:t>
            </a:r>
            <a:r>
              <a:rPr lang="en-US" dirty="0">
                <a:solidFill>
                  <a:srgbClr val="297FD5"/>
                </a:solidFill>
                <a:latin typeface="Courier New"/>
                <a:cs typeface="Courier New"/>
              </a:rPr>
              <a:t>int &amp; </a:t>
            </a:r>
            <a:r>
              <a:rPr lang="en-US" dirty="0">
                <a:latin typeface="Courier New"/>
                <a:cs typeface="Courier New"/>
              </a:rPr>
              <a:t>x : v)</a:t>
            </a:r>
          </a:p>
          <a:p>
            <a:r>
              <a:rPr lang="pl-PL" dirty="0">
                <a:latin typeface="Courier New"/>
                <a:cs typeface="Courier New"/>
              </a:rPr>
              <a:t>	</a:t>
            </a:r>
            <a:r>
              <a:rPr lang="pl-PL" dirty="0" err="1">
                <a:latin typeface="Courier New"/>
                <a:cs typeface="Courier New"/>
              </a:rPr>
              <a:t>ofs</a:t>
            </a:r>
            <a:r>
              <a:rPr lang="pl-PL" dirty="0">
                <a:latin typeface="Courier New"/>
                <a:cs typeface="Courier New"/>
              </a:rPr>
              <a:t> &lt;&lt; </a:t>
            </a:r>
            <a:r>
              <a:rPr lang="pl-PL" dirty="0" err="1">
                <a:solidFill>
                  <a:srgbClr val="297FD5"/>
                </a:solidFill>
                <a:latin typeface="Courier New"/>
                <a:cs typeface="Courier New"/>
              </a:rPr>
              <a:t>setw</a:t>
            </a:r>
            <a:r>
              <a:rPr lang="pl-PL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dirty="0">
                <a:latin typeface="Courier New"/>
                <a:cs typeface="Courier New"/>
              </a:rPr>
              <a:t>(3) &lt;&lt; x;</a:t>
            </a:r>
          </a:p>
          <a:p>
            <a:r>
              <a:rPr lang="en-US" dirty="0">
                <a:solidFill>
                  <a:srgbClr val="297FD5"/>
                </a:solidFill>
                <a:latin typeface="Courier New"/>
                <a:cs typeface="Courier New"/>
              </a:rPr>
              <a:t>for</a:t>
            </a:r>
            <a:r>
              <a:rPr lang="en-US" dirty="0">
                <a:latin typeface="Courier New"/>
                <a:cs typeface="Courier New"/>
              </a:rPr>
              <a:t> (</a:t>
            </a:r>
            <a:r>
              <a:rPr lang="en-US" dirty="0" err="1">
                <a:latin typeface="Courier New"/>
                <a:cs typeface="Courier New"/>
              </a:rPr>
              <a:t>size_t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(0);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</a:t>
            </a:r>
            <a:r>
              <a:rPr lang="en-US" dirty="0" err="1">
                <a:latin typeface="Courier New"/>
                <a:cs typeface="Courier New"/>
              </a:rPr>
              <a:t>v.size</a:t>
            </a:r>
            <a:r>
              <a:rPr lang="en-US" dirty="0">
                <a:latin typeface="Courier New"/>
                <a:cs typeface="Courier New"/>
              </a:rPr>
              <a:t>(); ++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r>
              <a:rPr lang="pl-PL" dirty="0">
                <a:latin typeface="Courier New"/>
                <a:cs typeface="Courier New"/>
              </a:rPr>
              <a:t>	</a:t>
            </a:r>
            <a:r>
              <a:rPr lang="pl-PL" dirty="0" err="1">
                <a:latin typeface="Courier New"/>
                <a:cs typeface="Courier New"/>
              </a:rPr>
              <a:t>ofs</a:t>
            </a:r>
            <a:r>
              <a:rPr lang="pl-PL" dirty="0">
                <a:latin typeface="Courier New"/>
                <a:cs typeface="Courier New"/>
              </a:rPr>
              <a:t> &lt;&lt; </a:t>
            </a:r>
            <a:r>
              <a:rPr lang="pl-PL" dirty="0" err="1">
                <a:solidFill>
                  <a:srgbClr val="297FD5"/>
                </a:solidFill>
                <a:latin typeface="Courier New"/>
                <a:cs typeface="Courier New"/>
              </a:rPr>
              <a:t>setw</a:t>
            </a:r>
            <a:r>
              <a:rPr lang="pl-PL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dirty="0">
                <a:latin typeface="Courier New"/>
                <a:cs typeface="Courier New"/>
              </a:rPr>
              <a:t>(3) &lt;&lt; v[i];</a:t>
            </a:r>
            <a:endParaRPr lang="fr-FR" dirty="0">
              <a:latin typeface="Courier New"/>
              <a:cs typeface="Courier New"/>
            </a:endParaRPr>
          </a:p>
          <a:p>
            <a:endParaRPr lang="fr-FR" dirty="0">
              <a:latin typeface="Courier New"/>
              <a:cs typeface="Courier New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7071" y="3105834"/>
            <a:ext cx="7166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more </a:t>
            </a:r>
            <a:r>
              <a:rPr lang="fr-FR" dirty="0" err="1">
                <a:latin typeface="Courier New"/>
                <a:cs typeface="Courier New"/>
              </a:rPr>
              <a:t>test.txt</a:t>
            </a:r>
            <a:endParaRPr lang="fr-FR" dirty="0">
              <a:latin typeface="Courier New"/>
              <a:cs typeface="Courier New"/>
            </a:endParaRPr>
          </a:p>
          <a:p>
            <a:r>
              <a:rPr lang="fr-FR" dirty="0">
                <a:latin typeface="Courier New"/>
                <a:cs typeface="Courier New"/>
              </a:rPr>
              <a:t>  0  0  0  0  0  0  0  0  0  0</a:t>
            </a:r>
          </a:p>
        </p:txBody>
      </p:sp>
    </p:spTree>
    <p:extLst>
      <p:ext uri="{BB962C8B-B14F-4D97-AF65-F5344CB8AC3E}">
        <p14:creationId xmlns:p14="http://schemas.microsoft.com/office/powerpoint/2010/main" val="2560681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2" name="Rectangle 1"/>
          <p:cNvSpPr/>
          <p:nvPr/>
        </p:nvSpPr>
        <p:spPr>
          <a:xfrm>
            <a:off x="584302" y="3594771"/>
            <a:ext cx="3221888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333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 panose="02040502050505030304" pitchFamily="18" charset="0"/>
              </a:rPr>
              <a:t>Les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Le type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Le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Palatino Linotype" panose="02040502050505030304" pitchFamily="18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Flux sur un fichier de sortie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Flux sur un fichier d’entrée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Demo</a:t>
            </a: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: copie d’un fichier et lien avec R1.02</a:t>
            </a:r>
          </a:p>
        </p:txBody>
      </p:sp>
    </p:spTree>
    <p:extLst>
      <p:ext uri="{BB962C8B-B14F-4D97-AF65-F5344CB8AC3E}">
        <p14:creationId xmlns:p14="http://schemas.microsoft.com/office/powerpoint/2010/main" val="4111322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/>
          </p:cNvSpPr>
          <p:nvPr/>
        </p:nvSpPr>
        <p:spPr>
          <a:xfrm>
            <a:off x="414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/>
              </a:rPr>
              <a:t>E. Flux d’entrée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39651" y="1288627"/>
            <a:ext cx="8232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souhaite lire des données pour une application depuis un fichier d’entrée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9651" y="1817057"/>
            <a:ext cx="7814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1 :</a:t>
            </a:r>
            <a:r>
              <a:rPr lang="fr-FR" dirty="0"/>
              <a:t> rediriger l’entrée standard depuis un fichier</a:t>
            </a:r>
          </a:p>
          <a:p>
            <a:r>
              <a:rPr lang="fr-FR" dirty="0" err="1">
                <a:latin typeface="Courier New"/>
                <a:cs typeface="Courier New"/>
              </a:rPr>
              <a:t>a.out</a:t>
            </a:r>
            <a:r>
              <a:rPr lang="fr-FR" dirty="0">
                <a:latin typeface="Courier New"/>
                <a:cs typeface="Courier New"/>
              </a:rPr>
              <a:t> &lt; </a:t>
            </a:r>
            <a:r>
              <a:rPr lang="fr-FR" dirty="0" err="1">
                <a:latin typeface="Courier New"/>
                <a:cs typeface="Courier New"/>
              </a:rPr>
              <a:t>InFile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43784" y="2781210"/>
            <a:ext cx="7722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Problèmes :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Comment fait-on si on souhaite lire des données depuis le Net (voir S3);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Comment peut on lire depuis plusieurs fichiers en même temps (on ne peut faire qu’une redirections : l’entrée standard).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9651" y="4524101"/>
            <a:ext cx="470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2 :</a:t>
            </a:r>
            <a:r>
              <a:rPr lang="fr-FR" dirty="0"/>
              <a:t> utiliser les flux d’entrée</a:t>
            </a:r>
          </a:p>
        </p:txBody>
      </p:sp>
    </p:spTree>
    <p:extLst>
      <p:ext uri="{BB962C8B-B14F-4D97-AF65-F5344CB8AC3E}">
        <p14:creationId xmlns:p14="http://schemas.microsoft.com/office/powerpoint/2010/main" val="2016250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0"/>
          <p:cNvSpPr txBox="1">
            <a:spLocks noChangeArrowheads="1"/>
          </p:cNvSpPr>
          <p:nvPr/>
        </p:nvSpPr>
        <p:spPr bwMode="auto">
          <a:xfrm>
            <a:off x="275486" y="279594"/>
            <a:ext cx="1781257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E.1 </a:t>
            </a:r>
            <a:r>
              <a:rPr lang="fr-FR" sz="2000" dirty="0" err="1"/>
              <a:t>Declaration</a:t>
            </a:r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407894" y="973423"/>
            <a:ext cx="5302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#</a:t>
            </a:r>
            <a:r>
              <a:rPr lang="fr-FR" dirty="0" err="1">
                <a:latin typeface="Courier New"/>
                <a:cs typeface="Courier New"/>
              </a:rPr>
              <a:t>include</a:t>
            </a:r>
            <a:r>
              <a:rPr lang="fr-FR" dirty="0">
                <a:latin typeface="Courier New"/>
                <a:cs typeface="Courier New"/>
              </a:rPr>
              <a:t> &lt;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fstream</a:t>
            </a:r>
            <a:r>
              <a:rPr lang="fr-FR" dirty="0">
                <a:latin typeface="Courier New"/>
                <a:cs typeface="Courier New"/>
              </a:rPr>
              <a:t>&gt;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using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namespace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std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endParaRPr lang="fr-FR" dirty="0">
              <a:latin typeface="Courier New"/>
              <a:cs typeface="Courier New"/>
            </a:endParaRP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ifstream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ifs;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095090" y="2530901"/>
            <a:ext cx="485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Input File STREAM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H="1" flipV="1">
            <a:off x="1659385" y="2173752"/>
            <a:ext cx="1446168" cy="357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Box 1050"/>
          <p:cNvSpPr txBox="1">
            <a:spLocks noChangeArrowheads="1"/>
          </p:cNvSpPr>
          <p:nvPr/>
        </p:nvSpPr>
        <p:spPr bwMode="auto">
          <a:xfrm>
            <a:off x="275486" y="2743008"/>
            <a:ext cx="1676741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E.2 Ouverture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25928" y="3301359"/>
            <a:ext cx="695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ifs.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open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 &amp; </a:t>
            </a:r>
            <a:r>
              <a:rPr lang="fr-FR" dirty="0" err="1">
                <a:latin typeface="Courier New"/>
                <a:cs typeface="Courier New"/>
              </a:rPr>
              <a:t>fileName</a:t>
            </a:r>
            <a:r>
              <a:rPr lang="fr-FR" dirty="0">
                <a:latin typeface="Courier New"/>
                <a:cs typeface="Courier New"/>
              </a:rPr>
              <a:t> [,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Mode </a:t>
            </a:r>
            <a:r>
              <a:rPr lang="fr-FR" dirty="0">
                <a:latin typeface="Courier New"/>
                <a:cs typeface="Courier New"/>
              </a:rPr>
              <a:t> XXX]);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25929" y="3670691"/>
            <a:ext cx="82277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lie le flux d’entrée </a:t>
            </a:r>
            <a:r>
              <a:rPr lang="fr-FR" dirty="0">
                <a:latin typeface="Courier New"/>
                <a:cs typeface="Courier New"/>
              </a:rPr>
              <a:t>ifs</a:t>
            </a:r>
            <a:r>
              <a:rPr lang="fr-FR" dirty="0"/>
              <a:t> au fichier </a:t>
            </a:r>
            <a:r>
              <a:rPr lang="fr-FR" dirty="0" err="1">
                <a:latin typeface="Courier New"/>
                <a:cs typeface="Courier New"/>
              </a:rPr>
              <a:t>fileName</a:t>
            </a:r>
            <a:r>
              <a:rPr lang="fr-FR" dirty="0"/>
              <a:t> selon le mode spécifier.</a:t>
            </a:r>
          </a:p>
          <a:p>
            <a:r>
              <a:rPr lang="fr-FR" dirty="0"/>
              <a:t>La chaine </a:t>
            </a:r>
            <a:r>
              <a:rPr lang="fr-FR" dirty="0" err="1">
                <a:latin typeface="Courier New"/>
                <a:cs typeface="Courier New"/>
              </a:rPr>
              <a:t>fileName</a:t>
            </a:r>
            <a:r>
              <a:rPr lang="fr-FR" dirty="0"/>
              <a:t> est le chemin relatif au fichier souhaité. Le « </a:t>
            </a:r>
            <a:r>
              <a:rPr lang="fr-FR" i="1" dirty="0"/>
              <a:t>point de départ</a:t>
            </a:r>
            <a:r>
              <a:rPr lang="fr-FR" dirty="0"/>
              <a:t> » du chemin relatif est l’exécutable.  </a:t>
            </a:r>
          </a:p>
          <a:p>
            <a:r>
              <a:rPr lang="fr-FR" dirty="0"/>
              <a:t>Par défaut (aucun mode n’est spécifié) : 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Le fichier texte est accessible en lecture;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Si le fichier n’existe pas, il n’est pas créé (aucun contrôle quant à la validité du fichier est effectué);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S’il existe, la tête de lecture est positionnée au début du fichier.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25929" y="5941786"/>
            <a:ext cx="822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</a:p>
          <a:p>
            <a:r>
              <a:rPr lang="fr-FR" dirty="0" err="1">
                <a:latin typeface="Courier New"/>
                <a:cs typeface="Courier New"/>
              </a:rPr>
              <a:t>ifs.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open</a:t>
            </a:r>
            <a:r>
              <a:rPr lang="fr-FR" dirty="0">
                <a:latin typeface="Courier New"/>
                <a:cs typeface="Courier New"/>
              </a:rPr>
              <a:t> ("</a:t>
            </a:r>
            <a:r>
              <a:rPr lang="fr-FR" dirty="0" err="1">
                <a:latin typeface="Courier New"/>
                <a:cs typeface="Courier New"/>
              </a:rPr>
              <a:t>test.txt</a:t>
            </a:r>
            <a:r>
              <a:rPr lang="fr-FR" dirty="0">
                <a:latin typeface="Courier New"/>
                <a:cs typeface="Courier New"/>
              </a:rPr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272172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0"/>
          <p:cNvSpPr txBox="1">
            <a:spLocks noChangeArrowheads="1"/>
          </p:cNvSpPr>
          <p:nvPr/>
        </p:nvSpPr>
        <p:spPr bwMode="auto">
          <a:xfrm>
            <a:off x="357129" y="357222"/>
            <a:ext cx="3239669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E.3 Déclaration et Ouverture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7129" y="849174"/>
            <a:ext cx="857822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même temps qu’on déclare un flux sur un fichier, il est possible de spécifier: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le fichier en question;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Son mode d’ouverture.</a:t>
            </a:r>
          </a:p>
          <a:p>
            <a:pPr marL="285750" indent="-285750">
              <a:buFont typeface="Arial"/>
              <a:buChar char="•"/>
            </a:pPr>
            <a:endParaRPr lang="fr-FR" dirty="0"/>
          </a:p>
          <a:p>
            <a:r>
              <a:rPr lang="fr-FR" dirty="0" err="1">
                <a:solidFill>
                  <a:schemeClr val="accent2"/>
                </a:solidFill>
                <a:latin typeface="Courier New"/>
                <a:cs typeface="Courier New"/>
              </a:rPr>
              <a:t>ifstream</a:t>
            </a:r>
            <a:r>
              <a:rPr lang="fr-FR" dirty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ifs (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 &amp; </a:t>
            </a:r>
            <a:r>
              <a:rPr lang="fr-FR" dirty="0" err="1">
                <a:latin typeface="Courier New"/>
                <a:cs typeface="Courier New"/>
              </a:rPr>
              <a:t>filename</a:t>
            </a:r>
            <a:r>
              <a:rPr lang="fr-FR" dirty="0">
                <a:latin typeface="Courier New"/>
                <a:cs typeface="Courier New"/>
              </a:rPr>
              <a:t> [,Mode XXX]);</a:t>
            </a:r>
          </a:p>
          <a:p>
            <a:pPr marL="285750" indent="-285750">
              <a:buFont typeface="Arial"/>
              <a:buChar char="•"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57129" y="2458358"/>
            <a:ext cx="822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</a:p>
          <a:p>
            <a:r>
              <a:rPr lang="fr-FR" dirty="0" err="1">
                <a:latin typeface="Courier New"/>
                <a:cs typeface="Courier New"/>
              </a:rPr>
              <a:t>ifstream</a:t>
            </a:r>
            <a:r>
              <a:rPr lang="fr-FR" dirty="0">
                <a:latin typeface="Courier New"/>
                <a:cs typeface="Courier New"/>
              </a:rPr>
              <a:t> ifs ("</a:t>
            </a:r>
            <a:r>
              <a:rPr lang="fr-FR" dirty="0" err="1">
                <a:latin typeface="Courier New"/>
                <a:cs typeface="Courier New"/>
              </a:rPr>
              <a:t>test.txt</a:t>
            </a:r>
            <a:r>
              <a:rPr lang="fr-FR" dirty="0">
                <a:latin typeface="Courier New"/>
                <a:cs typeface="Courier New"/>
              </a:rPr>
              <a:t>");</a:t>
            </a:r>
          </a:p>
        </p:txBody>
      </p:sp>
      <p:sp>
        <p:nvSpPr>
          <p:cNvPr id="5" name="Text Box 1050"/>
          <p:cNvSpPr txBox="1">
            <a:spLocks noChangeArrowheads="1"/>
          </p:cNvSpPr>
          <p:nvPr/>
        </p:nvSpPr>
        <p:spPr bwMode="auto">
          <a:xfrm>
            <a:off x="357129" y="3221985"/>
            <a:ext cx="2975173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E.4 Les modes d’ouverture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7129" y="3719292"/>
            <a:ext cx="8227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différents mode d’ouverture sont les mêmes que pour les flux de sortie.</a:t>
            </a:r>
          </a:p>
          <a:p>
            <a:r>
              <a:rPr lang="fr-FR" dirty="0">
                <a:cs typeface="Courier New"/>
              </a:rPr>
              <a:t>On ne peut toujours pas associer les mode </a:t>
            </a:r>
            <a:r>
              <a:rPr lang="fr-FR" dirty="0" err="1">
                <a:latin typeface="Courier New"/>
                <a:cs typeface="Courier New"/>
              </a:rPr>
              <a:t>trunc</a:t>
            </a:r>
            <a:r>
              <a:rPr lang="fr-FR" dirty="0">
                <a:cs typeface="Courier New"/>
              </a:rPr>
              <a:t> et </a:t>
            </a:r>
            <a:r>
              <a:rPr lang="fr-FR" dirty="0" err="1">
                <a:latin typeface="Courier New"/>
                <a:cs typeface="Courier New"/>
              </a:rPr>
              <a:t>ate</a:t>
            </a:r>
            <a:r>
              <a:rPr lang="fr-FR" dirty="0">
                <a:cs typeface="Courier New"/>
              </a:rPr>
              <a:t>.</a:t>
            </a:r>
          </a:p>
          <a:p>
            <a:r>
              <a:rPr lang="fr-FR" dirty="0">
                <a:cs typeface="Courier New"/>
              </a:rPr>
              <a:t>De même l’ouverture échoue si le mode est </a:t>
            </a:r>
            <a:r>
              <a:rPr lang="fr-FR" dirty="0" err="1">
                <a:latin typeface="Courier New"/>
                <a:cs typeface="Courier New"/>
              </a:rPr>
              <a:t>trunc</a:t>
            </a:r>
            <a:r>
              <a:rPr lang="fr-FR" dirty="0">
                <a:cs typeface="Courier New"/>
              </a:rPr>
              <a:t>, mais pas </a:t>
            </a:r>
            <a:r>
              <a:rPr lang="fr-FR" dirty="0">
                <a:latin typeface="Courier New"/>
                <a:cs typeface="Courier New"/>
              </a:rPr>
              <a:t>out</a:t>
            </a:r>
            <a:r>
              <a:rPr lang="fr-FR" dirty="0">
                <a:cs typeface="Courier New"/>
              </a:rPr>
              <a:t>.</a:t>
            </a:r>
          </a:p>
        </p:txBody>
      </p:sp>
      <p:sp>
        <p:nvSpPr>
          <p:cNvPr id="7" name="Text Box 1050"/>
          <p:cNvSpPr txBox="1">
            <a:spLocks noChangeArrowheads="1"/>
          </p:cNvSpPr>
          <p:nvPr/>
        </p:nvSpPr>
        <p:spPr bwMode="auto">
          <a:xfrm>
            <a:off x="333543" y="4882897"/>
            <a:ext cx="3565976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E.5 Fermeture d’un flux d’entrée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2113" y="5261428"/>
            <a:ext cx="8541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appelle la méthode </a:t>
            </a:r>
            <a:r>
              <a:rPr lang="fr-FR" dirty="0">
                <a:latin typeface="Courier New"/>
                <a:cs typeface="Courier New"/>
              </a:rPr>
              <a:t>close ()</a:t>
            </a:r>
            <a:r>
              <a:rPr lang="fr-FR" dirty="0"/>
              <a:t> sur le flux d’entrée.</a:t>
            </a:r>
          </a:p>
          <a:p>
            <a:endParaRPr lang="fr-FR" dirty="0"/>
          </a:p>
          <a:p>
            <a:r>
              <a:rPr lang="fr-FR" u="sng" dirty="0"/>
              <a:t>Exemple :</a:t>
            </a:r>
          </a:p>
          <a:p>
            <a:r>
              <a:rPr lang="fr-FR" dirty="0" err="1">
                <a:latin typeface="Courier New"/>
                <a:cs typeface="Courier New"/>
              </a:rPr>
              <a:t>ifs.close</a:t>
            </a:r>
            <a:r>
              <a:rPr lang="fr-FR" dirty="0">
                <a:latin typeface="Courier New"/>
                <a:cs typeface="Courier New"/>
              </a:rPr>
              <a:t> ();</a:t>
            </a:r>
          </a:p>
        </p:txBody>
      </p:sp>
    </p:spTree>
    <p:extLst>
      <p:ext uri="{BB962C8B-B14F-4D97-AF65-F5344CB8AC3E}">
        <p14:creationId xmlns:p14="http://schemas.microsoft.com/office/powerpoint/2010/main" val="180927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0"/>
          <p:cNvSpPr txBox="1">
            <a:spLocks noChangeArrowheads="1"/>
          </p:cNvSpPr>
          <p:nvPr/>
        </p:nvSpPr>
        <p:spPr bwMode="auto">
          <a:xfrm>
            <a:off x="333543" y="292755"/>
            <a:ext cx="3456395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E.6 Existence d’un flux d’entrée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33543" y="928860"/>
            <a:ext cx="854194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appelle la méthode </a:t>
            </a:r>
            <a:r>
              <a:rPr lang="fr-FR" dirty="0" err="1">
                <a:latin typeface="Courier New"/>
                <a:cs typeface="Courier New"/>
              </a:rPr>
              <a:t>is_open</a:t>
            </a:r>
            <a:r>
              <a:rPr lang="fr-FR" dirty="0">
                <a:latin typeface="Courier New"/>
                <a:cs typeface="Courier New"/>
              </a:rPr>
              <a:t> ()</a:t>
            </a:r>
            <a:r>
              <a:rPr lang="fr-FR" dirty="0"/>
              <a:t> sur le flux d’entrée. Cette méthode renvoie vrai si le flux existe, faux sinon.</a:t>
            </a:r>
          </a:p>
          <a:p>
            <a:endParaRPr lang="fr-FR" dirty="0"/>
          </a:p>
          <a:p>
            <a:r>
              <a:rPr lang="fr-FR" u="sng" dirty="0"/>
              <a:t>Exemple :</a:t>
            </a:r>
          </a:p>
          <a:p>
            <a:r>
              <a:rPr lang="fr-FR" dirty="0">
                <a:latin typeface="Courier New"/>
                <a:cs typeface="Courier New"/>
              </a:rPr>
              <a:t>if (!</a:t>
            </a:r>
            <a:r>
              <a:rPr lang="fr-FR" dirty="0" err="1">
                <a:latin typeface="Courier New"/>
                <a:cs typeface="Courier New"/>
              </a:rPr>
              <a:t>ifs.is_open</a:t>
            </a:r>
            <a:r>
              <a:rPr lang="fr-FR" dirty="0">
                <a:latin typeface="Courier New"/>
                <a:cs typeface="Courier New"/>
              </a:rPr>
              <a:t> ())</a:t>
            </a:r>
          </a:p>
          <a:p>
            <a:r>
              <a:rPr lang="fr-FR" dirty="0">
                <a:latin typeface="Courier New"/>
                <a:cs typeface="Courier New"/>
              </a:rPr>
              <a:t>{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latin typeface="Courier New"/>
                <a:cs typeface="Courier New"/>
              </a:rPr>
              <a:t>cerr</a:t>
            </a:r>
            <a:r>
              <a:rPr lang="fr-FR" dirty="0">
                <a:latin typeface="Courier New"/>
                <a:cs typeface="Courier New"/>
              </a:rPr>
              <a:t> &lt;&lt; "File not </a:t>
            </a:r>
            <a:r>
              <a:rPr lang="fr-FR" dirty="0" err="1">
                <a:latin typeface="Courier New"/>
                <a:cs typeface="Courier New"/>
              </a:rPr>
              <a:t>found</a:t>
            </a:r>
            <a:r>
              <a:rPr lang="fr-FR" dirty="0">
                <a:latin typeface="Courier New"/>
                <a:cs typeface="Courier New"/>
              </a:rPr>
              <a:t>" &lt;&lt; </a:t>
            </a:r>
            <a:r>
              <a:rPr lang="fr-FR" dirty="0" err="1"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return;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  <a:p>
            <a:r>
              <a:rPr lang="fr-FR" dirty="0">
                <a:latin typeface="Courier New"/>
                <a:cs typeface="Courier New"/>
              </a:rPr>
              <a:t>//le fichier existe et est accessible</a:t>
            </a:r>
          </a:p>
        </p:txBody>
      </p:sp>
    </p:spTree>
    <p:extLst>
      <p:ext uri="{BB962C8B-B14F-4D97-AF65-F5344CB8AC3E}">
        <p14:creationId xmlns:p14="http://schemas.microsoft.com/office/powerpoint/2010/main" val="20293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2" y="1423071"/>
            <a:ext cx="1953456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333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 panose="02040502050505030304" pitchFamily="18" charset="0"/>
              </a:rPr>
              <a:t>Les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Le type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Le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Palatino Linotype" panose="02040502050505030304" pitchFamily="18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Flux sur un fichier de sortie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Flux sur un fichier d’entrée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Demo</a:t>
            </a:r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: copie d’un fichier et lien avec R1.02</a:t>
            </a:r>
          </a:p>
        </p:txBody>
      </p:sp>
    </p:spTree>
    <p:extLst>
      <p:ext uri="{BB962C8B-B14F-4D97-AF65-F5344CB8AC3E}">
        <p14:creationId xmlns:p14="http://schemas.microsoft.com/office/powerpoint/2010/main" val="104161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0"/>
          <p:cNvSpPr txBox="1">
            <a:spLocks noChangeArrowheads="1"/>
          </p:cNvSpPr>
          <p:nvPr/>
        </p:nvSpPr>
        <p:spPr bwMode="auto">
          <a:xfrm>
            <a:off x="1393158" y="1076817"/>
            <a:ext cx="2954014" cy="323165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342900"/>
            <a:r>
              <a:rPr lang="fr-FR" sz="1500" dirty="0">
                <a:solidFill>
                  <a:srgbClr val="000000"/>
                </a:solidFill>
                <a:latin typeface="Gill Sans MT" panose="020B0502020104020203"/>
              </a:rPr>
              <a:t>E.7 Lecture depuis un flux d’entrée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93157" y="1632858"/>
            <a:ext cx="537639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On utilise l’extracteur (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&gt;&gt;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) pour pouvoir lire depuis un flux d’entrée, de la même manière qu’on l’utilise pour pouvoir lire depuis le clavier (qui est un cas particulier des flux d’entrée).</a:t>
            </a:r>
          </a:p>
          <a:p>
            <a:pPr defTabSz="342900"/>
            <a:endParaRPr lang="fr-FR" sz="1350" dirty="0">
              <a:solidFill>
                <a:srgbClr val="000000"/>
              </a:solidFill>
              <a:latin typeface="Gill Sans MT" panose="020B0502020104020203"/>
            </a:endParaRP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L’extracteur fonctionne :</a:t>
            </a:r>
          </a:p>
          <a:p>
            <a:pPr marL="214313" indent="-214313" defTabSz="342900">
              <a:buFont typeface="Arial"/>
              <a:buChar char="•"/>
            </a:pP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Pour tous les types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, char,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bool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, …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);</a:t>
            </a:r>
          </a:p>
          <a:p>
            <a:pPr marL="214313" indent="-214313" defTabSz="342900">
              <a:buFont typeface="Arial"/>
              <a:buChar char="•"/>
            </a:pP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Pour certaines classes (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string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).</a:t>
            </a:r>
          </a:p>
          <a:p>
            <a:pPr defTabSz="342900"/>
            <a:endParaRPr lang="fr-FR" sz="1350" dirty="0">
              <a:solidFill>
                <a:srgbClr val="000000"/>
              </a:solidFill>
              <a:latin typeface="Gill Sans MT" panose="020B0502020104020203"/>
            </a:endParaRPr>
          </a:p>
          <a:p>
            <a:pPr defTabSz="342900"/>
            <a:r>
              <a:rPr lang="fr-FR" sz="1350" u="sng" dirty="0">
                <a:solidFill>
                  <a:srgbClr val="000000"/>
                </a:solidFill>
                <a:latin typeface="Gill Sans MT" panose="020B0502020104020203"/>
              </a:rPr>
              <a:t>Exemple (1):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 </a:t>
            </a:r>
          </a:p>
          <a:p>
            <a:pPr defTabSz="342900"/>
            <a:r>
              <a:rPr lang="en-US" sz="1350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350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ifs &gt;&gt;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cs-CZ" sz="1350" dirty="0">
                <a:solidFill>
                  <a:srgbClr val="297FD5"/>
                </a:solidFill>
                <a:latin typeface="Courier New"/>
                <a:cs typeface="Courier New"/>
              </a:rPr>
              <a:t>cout </a:t>
            </a:r>
            <a:r>
              <a:rPr lang="cs-CZ" sz="1350" dirty="0">
                <a:solidFill>
                  <a:srgbClr val="000000"/>
                </a:solidFill>
                <a:latin typeface="Courier New"/>
                <a:cs typeface="Courier New"/>
              </a:rPr>
              <a:t>&lt;&lt; str &lt;&lt; </a:t>
            </a:r>
            <a:r>
              <a:rPr lang="cs-CZ" sz="1350" dirty="0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;</a:t>
            </a:r>
            <a:r>
              <a:rPr lang="cs-CZ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endParaRPr lang="fr-FR" sz="1350" dirty="0">
              <a:solidFill>
                <a:srgbClr val="297FD5"/>
              </a:solidFill>
              <a:latin typeface="Courier New"/>
              <a:cs typeface="Courier New"/>
            </a:endParaRPr>
          </a:p>
          <a:p>
            <a:pPr defTabSz="342900"/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x;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ifs &gt;&gt; x;</a:t>
            </a:r>
          </a:p>
          <a:p>
            <a:pPr defTabSz="342900"/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&lt;&lt; x &lt;&lt; </a:t>
            </a:r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bool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b;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ifs &gt;&gt; b;</a:t>
            </a:r>
          </a:p>
          <a:p>
            <a:pPr defTabSz="342900"/>
            <a:r>
              <a:rPr lang="en-US" sz="1350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en-US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&lt;&lt; b &lt;&lt; </a:t>
            </a:r>
            <a:r>
              <a:rPr lang="en-US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en-US" sz="1350" dirty="0">
                <a:solidFill>
                  <a:srgbClr val="297FD5"/>
                </a:solidFill>
                <a:latin typeface="Courier New"/>
                <a:cs typeface="Courier New"/>
              </a:rPr>
              <a:t>char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 c;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ifs &gt;&gt; c;</a:t>
            </a:r>
          </a:p>
          <a:p>
            <a:pPr defTabSz="342900"/>
            <a:r>
              <a:rPr lang="en-US" sz="1350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en-US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&lt;&lt; c &lt;&lt; </a:t>
            </a:r>
            <a:r>
              <a:rPr lang="en-US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cs-CZ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67375" y="2306411"/>
            <a:ext cx="191860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test.txt :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coucou 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10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667376" y="3854008"/>
            <a:ext cx="206148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coucou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10</a:t>
            </a:r>
          </a:p>
          <a:p>
            <a:pPr defTabSz="342900"/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342900"/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</a:p>
          <a:p>
            <a:pPr defTabSz="342900"/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342900"/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  <a:p>
            <a:pPr defTabSz="342900"/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342900"/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5196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08341" y="1136197"/>
            <a:ext cx="617764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u="sng" dirty="0">
                <a:solidFill>
                  <a:srgbClr val="000000"/>
                </a:solidFill>
                <a:latin typeface="Gill Sans MT" panose="020B0502020104020203"/>
              </a:rPr>
              <a:t>Exemple (2) 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95751" y="1413197"/>
            <a:ext cx="37691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 err="1">
                <a:solidFill>
                  <a:srgbClr val="000000"/>
                </a:solidFill>
                <a:latin typeface="Gill Sans MT" panose="020B0502020104020203"/>
              </a:rPr>
              <a:t>test.txt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 : 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0  0  0  0  0  0  0  0  0  0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4313465" y="1897944"/>
            <a:ext cx="0" cy="272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408340" y="2794220"/>
            <a:ext cx="3429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42900"/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x;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ifs &gt;&gt; x;</a:t>
            </a:r>
          </a:p>
          <a:p>
            <a:pPr defTabSz="342900"/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&lt;&lt; x &lt;&lt; </a:t>
            </a:r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bool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b;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ifs &gt;&gt; b;</a:t>
            </a:r>
          </a:p>
          <a:p>
            <a:pPr defTabSz="342900"/>
            <a:r>
              <a:rPr lang="en-US" sz="1350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en-US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&lt;&lt; b &lt;&lt; </a:t>
            </a:r>
            <a:r>
              <a:rPr lang="en-US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en-US" sz="1350" dirty="0">
                <a:solidFill>
                  <a:srgbClr val="297FD5"/>
                </a:solidFill>
                <a:latin typeface="Courier New"/>
                <a:cs typeface="Courier New"/>
              </a:rPr>
              <a:t>char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 c;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ifs &gt;&gt; c;</a:t>
            </a:r>
          </a:p>
          <a:p>
            <a:pPr defTabSz="342900"/>
            <a:r>
              <a:rPr lang="en-US" sz="1350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en-US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&lt;&lt; c &lt;&lt; </a:t>
            </a:r>
            <a:r>
              <a:rPr lang="en-US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en-US" sz="1350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350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en-US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ifs &gt;&gt;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cs-CZ" sz="1350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cs-CZ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cs-CZ" sz="1350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lang="cs-CZ" sz="1350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cs-CZ" sz="1350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cs-CZ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cs-CZ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Accolade ouvrante 6"/>
          <p:cNvSpPr/>
          <p:nvPr/>
        </p:nvSpPr>
        <p:spPr>
          <a:xfrm>
            <a:off x="6136806" y="1313110"/>
            <a:ext cx="367393" cy="1524000"/>
          </a:xfrm>
          <a:prstGeom prst="leftBrace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/>
            <a:endParaRPr lang="fr-FR" sz="1350">
              <a:solidFill>
                <a:srgbClr val="000000"/>
              </a:solidFill>
              <a:latin typeface="Gill Sans MT" panose="020B0502020104020203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4631872" y="1897944"/>
            <a:ext cx="0" cy="272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4924425" y="1897944"/>
            <a:ext cx="0" cy="272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229225" y="1897944"/>
            <a:ext cx="0" cy="272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095751" y="3204481"/>
            <a:ext cx="4422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0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095751" y="3795031"/>
            <a:ext cx="4422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0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095751" y="4392387"/>
            <a:ext cx="4422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0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095751" y="5079460"/>
            <a:ext cx="4422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585732" y="2360839"/>
            <a:ext cx="20002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Données non exploitées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673679" y="1897944"/>
            <a:ext cx="213632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Tête de lecture</a:t>
            </a:r>
          </a:p>
        </p:txBody>
      </p:sp>
    </p:spTree>
    <p:extLst>
      <p:ext uri="{BB962C8B-B14F-4D97-AF65-F5344CB8AC3E}">
        <p14:creationId xmlns:p14="http://schemas.microsoft.com/office/powerpoint/2010/main" val="879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0"/>
          <p:cNvSpPr txBox="1">
            <a:spLocks noChangeArrowheads="1"/>
          </p:cNvSpPr>
          <p:nvPr/>
        </p:nvSpPr>
        <p:spPr bwMode="auto">
          <a:xfrm>
            <a:off x="1393159" y="1076817"/>
            <a:ext cx="2918491" cy="323165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342900"/>
            <a:r>
              <a:rPr lang="fr-FR" sz="1500" dirty="0">
                <a:solidFill>
                  <a:srgbClr val="000000"/>
                </a:solidFill>
                <a:latin typeface="Gill Sans MT" panose="020B0502020104020203"/>
              </a:rPr>
              <a:t>E.7 Lecture du contenu d’un fichier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93158" y="1571625"/>
            <a:ext cx="455158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On aimerait avoir un algorithme du type :</a:t>
            </a:r>
          </a:p>
          <a:p>
            <a:pPr defTabSz="342900"/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NON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fin_de_fichier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defTabSz="342900"/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unType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resultat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&lt;-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lireQuelqueChose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manipuler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resultat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defTabSz="342900"/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sz="1350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93159" y="3000376"/>
            <a:ext cx="49598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b="1" dirty="0">
                <a:solidFill>
                  <a:srgbClr val="FF0000"/>
                </a:solidFill>
                <a:latin typeface="Gill Sans MT" panose="020B0502020104020203"/>
              </a:rPr>
              <a:t>PB : on ne peut détecter la fin d’un fichier qu’après avoir fait une tentative de lecture.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93157" y="3748769"/>
            <a:ext cx="511786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u="sng" dirty="0">
                <a:solidFill>
                  <a:srgbClr val="000000"/>
                </a:solidFill>
                <a:latin typeface="Gill Sans MT" panose="020B0502020104020203"/>
              </a:rPr>
              <a:t>Solution :</a:t>
            </a:r>
          </a:p>
          <a:p>
            <a:pPr defTabSz="342900"/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boucle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unType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resultat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&lt;-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lireQuelqueChose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finDeFichier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manipuler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resultat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defTabSz="342900"/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fboucle</a:t>
            </a:r>
            <a:endParaRPr lang="fr-FR" sz="1350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6099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3157" y="1084449"/>
            <a:ext cx="640645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Pour détecter la fin d’un fichier, on appelle la méthode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eof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()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 sur le flux d’entrée. Cette méthode renvoie vrai si la fin d’un fichier a été atteint, faux sinon.</a:t>
            </a:r>
          </a:p>
          <a:p>
            <a:pPr defTabSz="342900"/>
            <a:endParaRPr lang="fr-FR" sz="1350" dirty="0">
              <a:solidFill>
                <a:srgbClr val="000000"/>
              </a:solidFill>
              <a:latin typeface="Gill Sans MT" panose="020B0502020104020203"/>
            </a:endParaRPr>
          </a:p>
          <a:p>
            <a:pPr defTabSz="342900"/>
            <a:r>
              <a:rPr lang="fr-FR" sz="1350" u="sng" dirty="0">
                <a:solidFill>
                  <a:srgbClr val="000000"/>
                </a:solidFill>
                <a:latin typeface="Gill Sans MT" panose="020B0502020104020203"/>
              </a:rPr>
              <a:t>Exemple :</a:t>
            </a:r>
          </a:p>
          <a:p>
            <a:pPr defTabSz="342900"/>
            <a:r>
              <a:rPr lang="fr-FR" sz="1350" dirty="0" err="1">
                <a:solidFill>
                  <a:srgbClr val="9BAFB5"/>
                </a:solidFill>
                <a:latin typeface="Courier New"/>
                <a:cs typeface="Courier New"/>
              </a:rPr>
              <a:t>while</a:t>
            </a:r>
            <a:r>
              <a:rPr lang="fr-FR" sz="1350" dirty="0">
                <a:solidFill>
                  <a:srgbClr val="9BAFB5"/>
                </a:solidFill>
                <a:latin typeface="Courier New"/>
                <a:cs typeface="Courier New"/>
              </a:rPr>
              <a:t> 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true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aType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varIdent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readSomething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();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ifs.eof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()) 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break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manipulate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varIdent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);	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69573" y="3463019"/>
            <a:ext cx="58374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u="sng" dirty="0">
                <a:solidFill>
                  <a:srgbClr val="000000"/>
                </a:solidFill>
                <a:latin typeface="Gill Sans MT" panose="020B0502020104020203"/>
              </a:rPr>
              <a:t>Problème (1) : 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Lire un vecteur d’entier préalablement stocké</a:t>
            </a:r>
          </a:p>
        </p:txBody>
      </p:sp>
      <p:sp>
        <p:nvSpPr>
          <p:cNvPr id="4" name="Rectangle 3"/>
          <p:cNvSpPr/>
          <p:nvPr/>
        </p:nvSpPr>
        <p:spPr>
          <a:xfrm>
            <a:off x="1469572" y="4190747"/>
            <a:ext cx="50618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vector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&lt;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&gt; V;</a:t>
            </a:r>
          </a:p>
          <a:p>
            <a:pPr defTabSz="342900"/>
            <a:r>
              <a:rPr lang="fr-FR" sz="1350" dirty="0" err="1">
                <a:solidFill>
                  <a:srgbClr val="9BAFB5"/>
                </a:solidFill>
                <a:latin typeface="Courier New"/>
                <a:cs typeface="Courier New"/>
              </a:rPr>
              <a:t>while</a:t>
            </a:r>
            <a:r>
              <a:rPr lang="fr-FR" sz="1350" dirty="0">
                <a:solidFill>
                  <a:srgbClr val="9BAFB5"/>
                </a:solidFill>
                <a:latin typeface="Courier New"/>
                <a:cs typeface="Courier New"/>
              </a:rPr>
              <a:t> 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true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x;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ifs &gt;&gt; x;	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ifs.eof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()) 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break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V.push_back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(x);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194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47108" y="1122590"/>
            <a:ext cx="5837464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u="sng" dirty="0">
                <a:solidFill>
                  <a:srgbClr val="000000"/>
                </a:solidFill>
                <a:latin typeface="Gill Sans MT" panose="020B0502020104020203"/>
              </a:rPr>
              <a:t>Problème (2) : 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Connaître le nombre de mots d’un fichier texte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Commande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–w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 sous Linux</a:t>
            </a:r>
          </a:p>
          <a:p>
            <a:pPr defTabSz="342900"/>
            <a:endParaRPr lang="fr-FR" sz="1350" dirty="0">
              <a:solidFill>
                <a:srgbClr val="000000"/>
              </a:solidFill>
              <a:latin typeface="Gill Sans MT" panose="020B0502020104020203"/>
            </a:endParaRPr>
          </a:p>
          <a:p>
            <a:pPr defTabSz="342900"/>
            <a:r>
              <a:rPr lang="fr-FR" sz="1350" dirty="0" err="1">
                <a:solidFill>
                  <a:srgbClr val="9BAFB5"/>
                </a:solidFill>
                <a:latin typeface="Courier New"/>
                <a:cs typeface="Courier New"/>
              </a:rPr>
              <a:t>unsigned</a:t>
            </a:r>
            <a:r>
              <a:rPr lang="fr-FR" sz="1350" dirty="0">
                <a:solidFill>
                  <a:srgbClr val="9BAFB5"/>
                </a:solidFill>
                <a:latin typeface="Courier New"/>
                <a:cs typeface="Courier New"/>
              </a:rPr>
              <a:t>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(0);</a:t>
            </a:r>
          </a:p>
          <a:p>
            <a:pPr defTabSz="342900"/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while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true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ifs &gt;&gt;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ifs.eof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()) 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break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	++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defTabSz="342900"/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setw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(8) &lt;&lt;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&lt;&lt; ' ' &lt;&lt; 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__FILE__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245553" y="3892579"/>
            <a:ext cx="6804" cy="5025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4544785" y="4395109"/>
            <a:ext cx="30752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Macro du C permettant de connaitre le nom du fichier courant.</a:t>
            </a:r>
          </a:p>
        </p:txBody>
      </p:sp>
    </p:spTree>
    <p:extLst>
      <p:ext uri="{BB962C8B-B14F-4D97-AF65-F5344CB8AC3E}">
        <p14:creationId xmlns:p14="http://schemas.microsoft.com/office/powerpoint/2010/main" val="176356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7518" y="1080681"/>
            <a:ext cx="5932715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fr-FR" sz="1350" u="sng" dirty="0">
                <a:solidFill>
                  <a:srgbClr val="000000"/>
                </a:solidFill>
                <a:latin typeface="Gill Sans MT" panose="020B0502020104020203"/>
              </a:rPr>
              <a:t>Problème (3) : 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Connaitre le nombre de caractères d’un fichier texte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Commande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–c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 sous Linux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67519" y="1907428"/>
            <a:ext cx="47556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u="sng" dirty="0">
                <a:solidFill>
                  <a:srgbClr val="000000"/>
                </a:solidFill>
                <a:latin typeface="Gill Sans MT" panose="020B0502020104020203"/>
              </a:rPr>
              <a:t>Solution 1 :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7519" y="2184428"/>
            <a:ext cx="5796643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fr-FR" sz="1350" dirty="0" err="1">
                <a:solidFill>
                  <a:srgbClr val="9BAFB5"/>
                </a:solidFill>
                <a:latin typeface="Courier New"/>
                <a:cs typeface="Courier New"/>
              </a:rPr>
              <a:t>unsigned</a:t>
            </a:r>
            <a:r>
              <a:rPr lang="fr-FR" sz="1350" dirty="0">
                <a:solidFill>
                  <a:srgbClr val="9BAFB5"/>
                </a:solidFill>
                <a:latin typeface="Courier New"/>
                <a:cs typeface="Courier New"/>
              </a:rPr>
              <a:t>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(0);</a:t>
            </a:r>
          </a:p>
          <a:p>
            <a:pPr defTabSz="342900"/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char 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c;</a:t>
            </a:r>
          </a:p>
          <a:p>
            <a:pPr defTabSz="342900"/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while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350" dirty="0" err="1">
                <a:solidFill>
                  <a:srgbClr val="297FD5"/>
                </a:solidFill>
                <a:latin typeface="Courier New"/>
                <a:cs typeface="Courier New"/>
              </a:rPr>
              <a:t>true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ifs &gt;&gt; c;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ifs.eof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()) 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break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	++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defTabSz="342900"/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setw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(8) &lt;&lt;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&lt;&lt; ' ' &lt;&lt; 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__FILE__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35555" y="4333876"/>
            <a:ext cx="468766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Pb : quid de l’encodage des caractères 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  <a:sym typeface="Wingdings"/>
              </a:rPr>
              <a:t> </a:t>
            </a:r>
          </a:p>
          <a:p>
            <a:pPr defTabSz="342900"/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-c hello.cxx </a:t>
            </a:r>
          </a:p>
          <a:p>
            <a:pPr defTabSz="342900"/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: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hello.cxx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: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Illegal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byte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sequence</a:t>
            </a:r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342900"/>
            <a:r>
              <a:rPr lang="it-IT" sz="1350" dirty="0">
                <a:solidFill>
                  <a:srgbClr val="000000"/>
                </a:solidFill>
                <a:latin typeface="Courier New"/>
                <a:cs typeface="Courier New"/>
              </a:rPr>
              <a:t>    8230 </a:t>
            </a:r>
            <a:r>
              <a:rPr lang="it-IT" sz="1350" dirty="0" err="1">
                <a:solidFill>
                  <a:srgbClr val="000000"/>
                </a:solidFill>
                <a:latin typeface="Courier New"/>
                <a:cs typeface="Courier New"/>
              </a:rPr>
              <a:t>hello.cxx</a:t>
            </a:r>
            <a:endParaRPr lang="it-IT" sz="135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a.out</a:t>
            </a:r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defTabSz="342900"/>
            <a:r>
              <a:rPr lang="it-IT" sz="1350" dirty="0">
                <a:solidFill>
                  <a:srgbClr val="000000"/>
                </a:solidFill>
                <a:latin typeface="Courier New"/>
                <a:cs typeface="Courier New"/>
              </a:rPr>
              <a:t>6414 </a:t>
            </a:r>
            <a:r>
              <a:rPr lang="it-IT" sz="1350" dirty="0" err="1">
                <a:solidFill>
                  <a:srgbClr val="000000"/>
                </a:solidFill>
                <a:latin typeface="Courier New"/>
                <a:cs typeface="Courier New"/>
              </a:rPr>
              <a:t>hello.cxx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323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67519" y="1138625"/>
            <a:ext cx="568098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u="sng" dirty="0">
                <a:solidFill>
                  <a:srgbClr val="000000"/>
                </a:solidFill>
                <a:latin typeface="Gill Sans MT" panose="020B0502020104020203"/>
              </a:rPr>
              <a:t>Solution 2 :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 utiliser la méthode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get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(char &amp;)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 de la classe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ifstream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367519" y="1532398"/>
            <a:ext cx="6000749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unsigned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pPr defTabSz="342900"/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char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c;</a:t>
            </a:r>
          </a:p>
          <a:p>
            <a:pPr defTabSz="342900"/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while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true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ifs.get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(c);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ifs.eof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()) </a:t>
            </a:r>
            <a:r>
              <a:rPr lang="fr-FR" sz="1350" dirty="0">
                <a:solidFill>
                  <a:srgbClr val="297FD5"/>
                </a:solidFill>
                <a:latin typeface="Courier New"/>
                <a:cs typeface="Courier New"/>
              </a:rPr>
              <a:t>break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	++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defTabSz="342900"/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setw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(8) &lt;&lt;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&lt;&lt; ' ' &lt;&lt; 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__FILE__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7421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7518" y="1080681"/>
            <a:ext cx="5932715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fr-FR" sz="1350" u="sng" dirty="0">
                <a:solidFill>
                  <a:srgbClr val="000000"/>
                </a:solidFill>
                <a:latin typeface="Gill Sans MT" panose="020B0502020104020203"/>
              </a:rPr>
              <a:t>Problème (4) : 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Connaitre le nombre de lignes d’un fichier texte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Commande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–l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 sous Linux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67518" y="1979840"/>
            <a:ext cx="5619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Lorsqu’on souhaite lire une ligne </a:t>
            </a:r>
            <a:r>
              <a:rPr lang="fr-FR" sz="1350" b="1" dirty="0">
                <a:solidFill>
                  <a:srgbClr val="297FD5"/>
                </a:solidFill>
                <a:latin typeface="Gill Sans MT" panose="020B0502020104020203"/>
              </a:rPr>
              <a:t>complète</a:t>
            </a:r>
            <a:r>
              <a:rPr lang="fr-FR" sz="1350" dirty="0">
                <a:solidFill>
                  <a:srgbClr val="297FD5"/>
                </a:solidFill>
                <a:latin typeface="Gill Sans MT" panose="020B0502020104020203"/>
              </a:rPr>
              <a:t> 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depuis la console :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~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void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getline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cin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, string &amp;);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  <a:cs typeface="Courier New"/>
              </a:rPr>
              <a:t>Or on souhaite lire depuis un flux d’entrée. Donc : </a:t>
            </a:r>
          </a:p>
          <a:p>
            <a:pPr defTabSz="342900"/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~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void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getline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r-FR" sz="1350" dirty="0" err="1">
                <a:solidFill>
                  <a:srgbClr val="000000"/>
                </a:solidFill>
                <a:latin typeface="Courier New"/>
                <a:cs typeface="Courier New"/>
              </a:rPr>
              <a:t>ifstream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 &amp;, string &amp;);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3449411" y="2880087"/>
            <a:ext cx="6804" cy="26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925536" y="3224894"/>
            <a:ext cx="46196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Le flux est passé par référence car il y a consommation de l’information (déplacement de la tête de lecture).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13090" y="3711236"/>
            <a:ext cx="5803446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unsigned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pPr defTabSz="342900"/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pl-PL" sz="1350" u="sng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pl-PL" sz="1350" u="sng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while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true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getline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ifs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ifs.eof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()) 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break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	++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defTabSz="342900"/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setw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(8) &lt;&lt;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&lt;&lt; ' ' &lt;&lt; 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__FILE__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9150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55964" y="1149804"/>
            <a:ext cx="617084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En utilisant une boucle </a:t>
            </a:r>
            <a:r>
              <a:rPr lang="fr-FR" sz="1350" dirty="0">
                <a:solidFill>
                  <a:srgbClr val="000000"/>
                </a:solidFill>
                <a:latin typeface="Courier New"/>
                <a:cs typeface="Courier New"/>
              </a:rPr>
              <a:t>for</a:t>
            </a:r>
            <a:r>
              <a:rPr lang="fr-FR" sz="1350" dirty="0">
                <a:solidFill>
                  <a:srgbClr val="000000"/>
                </a:solidFill>
                <a:latin typeface="Gill Sans MT" panose="020B0502020104020203"/>
              </a:rPr>
              <a:t> :</a:t>
            </a:r>
          </a:p>
          <a:p>
            <a:pPr defTabSz="342900"/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unsigned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pPr defTabSz="342900"/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pl-PL" sz="1350" u="sng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pl-PL" sz="1350" u="sng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for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getline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ifs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); !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ifs.eof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(); 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getline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ifs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str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pPr defTabSz="342900"/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	++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defTabSz="342900"/>
            <a:endParaRPr lang="pl-PL" sz="1350" dirty="0">
              <a:solidFill>
                <a:srgbClr val="297FD5"/>
              </a:solidFill>
              <a:latin typeface="Courier New"/>
              <a:cs typeface="Courier New"/>
            </a:endParaRPr>
          </a:p>
          <a:p>
            <a:pPr defTabSz="342900"/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setw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(8) &lt;&lt; </a:t>
            </a:r>
            <a:r>
              <a:rPr lang="pl-PL" sz="1350" dirty="0" err="1">
                <a:solidFill>
                  <a:srgbClr val="000000"/>
                </a:solidFill>
                <a:latin typeface="Courier New"/>
                <a:cs typeface="Courier New"/>
              </a:rPr>
              <a:t>wc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&lt;&lt; ' ' &lt;&lt; </a:t>
            </a:r>
            <a:r>
              <a:rPr lang="pl-PL" sz="1350" dirty="0">
                <a:solidFill>
                  <a:srgbClr val="297FD5"/>
                </a:solidFill>
                <a:latin typeface="Courier New"/>
                <a:cs typeface="Courier New"/>
              </a:rPr>
              <a:t>__FILE__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pl-PL" sz="1350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pl-PL" sz="135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fr-FR" sz="135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79999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2646" y="4007672"/>
            <a:ext cx="3676574" cy="31985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fr-FR" sz="1350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512647" y="1793942"/>
            <a:ext cx="5942771" cy="2527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defTabSz="342900">
              <a:lnSpc>
                <a:spcPct val="200000"/>
              </a:lnSpc>
              <a:buFont typeface="+mj-lt"/>
              <a:buAutoNum type="alphaUcPeriod"/>
            </a:pPr>
            <a:r>
              <a:rPr lang="fr-FR" sz="135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Les </a:t>
            </a:r>
            <a:r>
              <a:rPr lang="fr-FR" sz="135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fr-FR" sz="135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57175" indent="-257175" defTabSz="342900">
              <a:lnSpc>
                <a:spcPct val="200000"/>
              </a:lnSpc>
              <a:buFont typeface="+mj-lt"/>
              <a:buAutoNum type="alphaUcPeriod"/>
            </a:pPr>
            <a:r>
              <a:rPr lang="fr-FR" sz="1350" dirty="0">
                <a:solidFill>
                  <a:srgbClr val="000000"/>
                </a:solidFill>
                <a:latin typeface="Palatino Linotype" panose="02040502050505030304" pitchFamily="18" charset="0"/>
              </a:rPr>
              <a:t>Le type </a:t>
            </a:r>
            <a:r>
              <a:rPr lang="fr-FR" sz="135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sz="135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</a:p>
          <a:p>
            <a:pPr marL="257175" indent="-257175" defTabSz="342900">
              <a:lnSpc>
                <a:spcPct val="200000"/>
              </a:lnSpc>
              <a:buFont typeface="+mj-lt"/>
              <a:buAutoNum type="alphaUcPeriod"/>
            </a:pPr>
            <a:r>
              <a:rPr lang="fr-FR" sz="1350" dirty="0">
                <a:solidFill>
                  <a:srgbClr val="000000"/>
                </a:solidFill>
                <a:latin typeface="Palatino Linotype" panose="02040502050505030304" pitchFamily="18" charset="0"/>
              </a:rPr>
              <a:t>Le type </a:t>
            </a:r>
            <a:r>
              <a:rPr lang="fr-FR" sz="135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sz="1350" dirty="0">
                <a:solidFill>
                  <a:srgbClr val="000000"/>
                </a:solidFill>
                <a:latin typeface="Palatino Linotype" panose="02040502050505030304" pitchFamily="18" charset="0"/>
                <a:cs typeface="Courier New" panose="02070309020205020404" pitchFamily="49" charset="0"/>
              </a:rPr>
              <a:t> </a:t>
            </a:r>
          </a:p>
          <a:p>
            <a:pPr marL="257175" indent="-257175" defTabSz="342900">
              <a:lnSpc>
                <a:spcPct val="200000"/>
              </a:lnSpc>
              <a:buFont typeface="+mj-lt"/>
              <a:buAutoNum type="alphaUcPeriod"/>
            </a:pPr>
            <a:r>
              <a:rPr lang="fr-FR" sz="1350" dirty="0">
                <a:solidFill>
                  <a:srgbClr val="E8E3CE">
                    <a:lumMod val="10000"/>
                  </a:srgbClr>
                </a:solidFill>
                <a:latin typeface="Palatino Linotype" panose="02040502050505030304" pitchFamily="18" charset="0"/>
              </a:rPr>
              <a:t>Flux sur un fichier de sortie</a:t>
            </a:r>
          </a:p>
          <a:p>
            <a:pPr marL="257175" indent="-257175" defTabSz="342900">
              <a:lnSpc>
                <a:spcPct val="200000"/>
              </a:lnSpc>
              <a:buFont typeface="+mj-lt"/>
              <a:buAutoNum type="alphaUcPeriod"/>
            </a:pPr>
            <a:r>
              <a:rPr lang="fr-FR" sz="1350" dirty="0">
                <a:solidFill>
                  <a:srgbClr val="E8E3CE">
                    <a:lumMod val="10000"/>
                  </a:srgbClr>
                </a:solidFill>
                <a:latin typeface="Palatino Linotype" panose="02040502050505030304" pitchFamily="18" charset="0"/>
              </a:rPr>
              <a:t>Flux sur un fichier d’entrée</a:t>
            </a:r>
          </a:p>
          <a:p>
            <a:pPr marL="257175" indent="-257175" defTabSz="342900">
              <a:lnSpc>
                <a:spcPct val="200000"/>
              </a:lnSpc>
              <a:buFont typeface="+mj-lt"/>
              <a:buAutoNum type="alphaUcPeriod"/>
            </a:pPr>
            <a:r>
              <a:rPr lang="fr-FR" sz="1350" dirty="0" err="1">
                <a:solidFill>
                  <a:srgbClr val="E8E3CE">
                    <a:lumMod val="10000"/>
                  </a:srgbClr>
                </a:solidFill>
                <a:latin typeface="Palatino Linotype" panose="02040502050505030304" pitchFamily="18" charset="0"/>
              </a:rPr>
              <a:t>Demo</a:t>
            </a:r>
            <a:r>
              <a:rPr lang="fr-FR" sz="1350" dirty="0">
                <a:solidFill>
                  <a:srgbClr val="E8E3CE">
                    <a:lumMod val="10000"/>
                  </a:srgbClr>
                </a:solidFill>
                <a:latin typeface="Palatino Linotype" panose="02040502050505030304" pitchFamily="18" charset="0"/>
              </a:rPr>
              <a:t> : copie d’un fichier et lien avec R1.02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20262" y="1110136"/>
            <a:ext cx="5657850" cy="6858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5841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430716" y="476718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/>
              <a:t>A Les </a:t>
            </a:r>
            <a:r>
              <a:rPr lang="fr-FR" sz="36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endParaRPr lang="fr-FR" sz="3675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9316" y="1644826"/>
            <a:ext cx="119763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A.1 Objectif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4" name="ZoneTexte 7">
            <a:extLst>
              <a:ext uri="{FF2B5EF4-FFF2-40B4-BE49-F238E27FC236}">
                <a16:creationId xmlns:a16="http://schemas.microsoft.com/office/drawing/2014/main" id="{7C6D0D3B-3AF6-EB44-A04B-9CFF3C17B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969" y="2865827"/>
            <a:ext cx="3780234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newName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type1 varIdent1;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type2 varIdent2;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type3 varIdent3;</a:t>
            </a: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 //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newName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7214EF-C063-DE48-B452-EDB4A2B4377C}"/>
              </a:ext>
            </a:extLst>
          </p:cNvPr>
          <p:cNvSpPr txBox="1"/>
          <p:nvPr/>
        </p:nvSpPr>
        <p:spPr>
          <a:xfrm>
            <a:off x="917815" y="2003589"/>
            <a:ext cx="6729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Créer son propre type permettant de regrouper  différents types.</a:t>
            </a: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335772DF-5643-CD48-90D6-D7B29F98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259" y="2469333"/>
            <a:ext cx="1269899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A.2 Définition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DF09C4EF-259C-0A4A-9207-C81301990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1843" y="4397479"/>
            <a:ext cx="116089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A.3 Exemple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ZoneTexte 7">
            <a:extLst>
              <a:ext uri="{FF2B5EF4-FFF2-40B4-BE49-F238E27FC236}">
                <a16:creationId xmlns:a16="http://schemas.microsoft.com/office/drawing/2014/main" id="{246FBD10-99BB-D047-8248-212CC0517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815" y="4890385"/>
            <a:ext cx="19926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pos {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abs;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ord;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 //pos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08C4092-CBE3-584A-9784-7379E7A688CF}"/>
              </a:ext>
            </a:extLst>
          </p:cNvPr>
          <p:cNvCxnSpPr>
            <a:cxnSpLocks/>
          </p:cNvCxnSpPr>
          <p:nvPr/>
        </p:nvCxnSpPr>
        <p:spPr>
          <a:xfrm flipH="1">
            <a:off x="1453754" y="3329310"/>
            <a:ext cx="2237300" cy="740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784C7FC6-B3E7-9541-9730-32FDFA1DACE5}"/>
              </a:ext>
            </a:extLst>
          </p:cNvPr>
          <p:cNvSpPr txBox="1"/>
          <p:nvPr/>
        </p:nvSpPr>
        <p:spPr>
          <a:xfrm>
            <a:off x="3691054" y="3144644"/>
            <a:ext cx="239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Attention au </a:t>
            </a:r>
            <a:r>
              <a:rPr lang="fr-FR" dirty="0">
                <a:solidFill>
                  <a:srgbClr val="FF0000"/>
                </a:solidFill>
              </a:rPr>
              <a:t>‘;’</a:t>
            </a:r>
          </a:p>
        </p:txBody>
      </p:sp>
      <p:sp>
        <p:nvSpPr>
          <p:cNvPr id="20" name="ZoneTexte 7">
            <a:extLst>
              <a:ext uri="{FF2B5EF4-FFF2-40B4-BE49-F238E27FC236}">
                <a16:creationId xmlns:a16="http://schemas.microsoft.com/office/drawing/2014/main" id="{CCF6C4E9-FBA0-984D-B973-25B8E513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705" y="4890385"/>
            <a:ext cx="199265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short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short Green;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short Blue;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21" name="ZoneTexte 7">
            <a:extLst>
              <a:ext uri="{FF2B5EF4-FFF2-40B4-BE49-F238E27FC236}">
                <a16:creationId xmlns:a16="http://schemas.microsoft.com/office/drawing/2014/main" id="{F2D6E65D-5225-1F46-A7DC-DBE1F746A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810" y="4890385"/>
            <a:ext cx="275773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perso 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string biblio;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short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XP;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lifePoint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67661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138050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A.4 Déclaration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CDA6C0FB-6DC3-E140-B63F-F492BF93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858607"/>
            <a:ext cx="521004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pos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perso bibi;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A421EB25-77E4-FE45-B7AD-896A97018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2486904"/>
            <a:ext cx="196252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A.5 Accès à un élément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oneTexte 7">
            <a:extLst>
              <a:ext uri="{FF2B5EF4-FFF2-40B4-BE49-F238E27FC236}">
                <a16:creationId xmlns:a16="http://schemas.microsoft.com/office/drawing/2014/main" id="{1578EB80-9E68-5745-B20A-68B8F2EF2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011983"/>
            <a:ext cx="3780234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varIdentOfTheStruct.varIdent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aPos.abs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aPos.ord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D4ABBDA4-D7FD-1D43-83C0-D1057F2F6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3" y="4368059"/>
            <a:ext cx="3339632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A.6 Déclaration et initialisation à la volée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8C687386-DBFB-AE4F-AAD6-859FB0462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3" y="4813572"/>
            <a:ext cx="521004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valueList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pos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{10, 10};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{0, 0, 0};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perso bibi {"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casali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", "", 44, -1, 100};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691511DC-E806-F840-B781-F954D7671781}"/>
              </a:ext>
            </a:extLst>
          </p:cNvPr>
          <p:cNvCxnSpPr/>
          <p:nvPr/>
        </p:nvCxnSpPr>
        <p:spPr>
          <a:xfrm flipH="1">
            <a:off x="1223158" y="2636322"/>
            <a:ext cx="2185060" cy="1068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86E883A-D81C-6340-8C36-ED28E7C7BB36}"/>
              </a:ext>
            </a:extLst>
          </p:cNvPr>
          <p:cNvSpPr txBox="1"/>
          <p:nvPr/>
        </p:nvSpPr>
        <p:spPr>
          <a:xfrm>
            <a:off x="3408218" y="2451656"/>
            <a:ext cx="409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Notation pointée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95F081B4-B3F0-DF4B-B65E-884792EAB7E7}"/>
              </a:ext>
            </a:extLst>
          </p:cNvPr>
          <p:cNvCxnSpPr/>
          <p:nvPr/>
        </p:nvCxnSpPr>
        <p:spPr>
          <a:xfrm flipH="1">
            <a:off x="1710047" y="4368059"/>
            <a:ext cx="2658781" cy="1114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FF366CFF-CE83-594C-B7FB-9C3B0216F8CE}"/>
              </a:ext>
            </a:extLst>
          </p:cNvPr>
          <p:cNvCxnSpPr/>
          <p:nvPr/>
        </p:nvCxnSpPr>
        <p:spPr>
          <a:xfrm flipH="1">
            <a:off x="2478711" y="4368059"/>
            <a:ext cx="2223918" cy="1114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4A8C2749-42A4-3741-B758-B42867861255}"/>
              </a:ext>
            </a:extLst>
          </p:cNvPr>
          <p:cNvSpPr txBox="1"/>
          <p:nvPr/>
        </p:nvSpPr>
        <p:spPr>
          <a:xfrm>
            <a:off x="4368828" y="3860093"/>
            <a:ext cx="3136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Autant d’accolades que de champs à remplir</a:t>
            </a:r>
          </a:p>
        </p:txBody>
      </p:sp>
    </p:spTree>
    <p:extLst>
      <p:ext uri="{BB962C8B-B14F-4D97-AF65-F5344CB8AC3E}">
        <p14:creationId xmlns:p14="http://schemas.microsoft.com/office/powerpoint/2010/main" val="225046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261725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A.7 Trier un vecteur de </a:t>
            </a:r>
            <a:r>
              <a:rPr lang="fr-FR" altLang="fr-F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CDA6C0FB-6DC3-E140-B63F-F492BF93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858607"/>
            <a:ext cx="521004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&lt;pos&gt;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&lt;perso&gt;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D66510-2004-A44A-B572-95E8B93D0968}"/>
              </a:ext>
            </a:extLst>
          </p:cNvPr>
          <p:cNvSpPr txBox="1"/>
          <p:nvPr/>
        </p:nvSpPr>
        <p:spPr>
          <a:xfrm>
            <a:off x="588593" y="1748790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?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E92EA3-26E1-B749-8890-F04DC27276DC}"/>
              </a:ext>
            </a:extLst>
          </p:cNvPr>
          <p:cNvSpPr txBox="1"/>
          <p:nvPr/>
        </p:nvSpPr>
        <p:spPr>
          <a:xfrm>
            <a:off x="588594" y="2251710"/>
            <a:ext cx="8269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Flèche vers le haut 11">
            <a:extLst>
              <a:ext uri="{FF2B5EF4-FFF2-40B4-BE49-F238E27FC236}">
                <a16:creationId xmlns:a16="http://schemas.microsoft.com/office/drawing/2014/main" id="{371A8FA4-9A8C-504D-A4B7-4FE57F4B69AC}"/>
              </a:ext>
            </a:extLst>
          </p:cNvPr>
          <p:cNvSpPr/>
          <p:nvPr/>
        </p:nvSpPr>
        <p:spPr>
          <a:xfrm>
            <a:off x="2526030" y="2640330"/>
            <a:ext cx="27432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>
            <a:extLst>
              <a:ext uri="{FF2B5EF4-FFF2-40B4-BE49-F238E27FC236}">
                <a16:creationId xmlns:a16="http://schemas.microsoft.com/office/drawing/2014/main" id="{F978BFFC-A72B-D94E-91FD-B74C3A52BB2E}"/>
              </a:ext>
            </a:extLst>
          </p:cNvPr>
          <p:cNvSpPr/>
          <p:nvPr/>
        </p:nvSpPr>
        <p:spPr>
          <a:xfrm>
            <a:off x="5467164" y="2584188"/>
            <a:ext cx="27432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haut 13">
            <a:extLst>
              <a:ext uri="{FF2B5EF4-FFF2-40B4-BE49-F238E27FC236}">
                <a16:creationId xmlns:a16="http://schemas.microsoft.com/office/drawing/2014/main" id="{5FFACDD5-6B05-AF4A-8158-A57566F2C2CF}"/>
              </a:ext>
            </a:extLst>
          </p:cNvPr>
          <p:cNvSpPr/>
          <p:nvPr/>
        </p:nvSpPr>
        <p:spPr>
          <a:xfrm>
            <a:off x="7673340" y="2584188"/>
            <a:ext cx="27432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820CEB3-02DA-C64D-A472-BF4971418833}"/>
              </a:ext>
            </a:extLst>
          </p:cNvPr>
          <p:cNvSpPr txBox="1"/>
          <p:nvPr/>
        </p:nvSpPr>
        <p:spPr>
          <a:xfrm>
            <a:off x="2091690" y="3211830"/>
            <a:ext cx="1645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Itérateur</a:t>
            </a:r>
            <a:r>
              <a:rPr lang="fr-FR" dirty="0"/>
              <a:t> vers vers la première case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44D4C62-BFA5-A547-AE9D-F10BDE30DC66}"/>
              </a:ext>
            </a:extLst>
          </p:cNvPr>
          <p:cNvSpPr txBox="1"/>
          <p:nvPr/>
        </p:nvSpPr>
        <p:spPr>
          <a:xfrm>
            <a:off x="4723422" y="3180389"/>
            <a:ext cx="1645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Itérateur</a:t>
            </a:r>
            <a:r>
              <a:rPr lang="fr-FR" dirty="0"/>
              <a:t> vers vers la dernière case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4D696CC-9AA4-5547-A3F3-1C9AF4B960E3}"/>
              </a:ext>
            </a:extLst>
          </p:cNvPr>
          <p:cNvSpPr txBox="1"/>
          <p:nvPr/>
        </p:nvSpPr>
        <p:spPr>
          <a:xfrm>
            <a:off x="6987540" y="3180389"/>
            <a:ext cx="1645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Pointeur de fonction vers le prédicat servant de critère de tri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FC8B068E-8408-7849-B2D4-8AF97CFDCD90}"/>
              </a:ext>
            </a:extLst>
          </p:cNvPr>
          <p:cNvCxnSpPr/>
          <p:nvPr/>
        </p:nvCxnSpPr>
        <p:spPr>
          <a:xfrm flipH="1" flipV="1">
            <a:off x="2914650" y="4217670"/>
            <a:ext cx="582930" cy="100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04CAEDD9-08FA-1E41-8655-7697076DB37C}"/>
              </a:ext>
            </a:extLst>
          </p:cNvPr>
          <p:cNvCxnSpPr/>
          <p:nvPr/>
        </p:nvCxnSpPr>
        <p:spPr>
          <a:xfrm flipV="1">
            <a:off x="4114800" y="4217670"/>
            <a:ext cx="948690" cy="100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DAD39ACB-BA79-F24E-8F47-A088D91BB535}"/>
              </a:ext>
            </a:extLst>
          </p:cNvPr>
          <p:cNvSpPr txBox="1"/>
          <p:nvPr/>
        </p:nvSpPr>
        <p:spPr>
          <a:xfrm>
            <a:off x="2994660" y="5406390"/>
            <a:ext cx="2803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verra le concept d’</a:t>
            </a:r>
            <a:r>
              <a:rPr lang="fr-FR" dirty="0" err="1"/>
              <a:t>itérateur</a:t>
            </a:r>
            <a:r>
              <a:rPr lang="fr-FR" dirty="0"/>
              <a:t> plus tard</a:t>
            </a:r>
          </a:p>
        </p:txBody>
      </p:sp>
    </p:spTree>
    <p:extLst>
      <p:ext uri="{BB962C8B-B14F-4D97-AF65-F5344CB8AC3E}">
        <p14:creationId xmlns:p14="http://schemas.microsoft.com/office/powerpoint/2010/main" val="269930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261725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A.7 Trier un vecteur de </a:t>
            </a:r>
            <a:r>
              <a:rPr lang="fr-FR" altLang="fr-F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CDA6C0FB-6DC3-E140-B63F-F492BF93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858607"/>
            <a:ext cx="521004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&lt;pos&gt;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D66510-2004-A44A-B572-95E8B93D0968}"/>
              </a:ext>
            </a:extLst>
          </p:cNvPr>
          <p:cNvSpPr txBox="1"/>
          <p:nvPr/>
        </p:nvSpPr>
        <p:spPr>
          <a:xfrm>
            <a:off x="588594" y="1474470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selon l’axe des X ?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E92EA3-26E1-B749-8890-F04DC27276DC}"/>
              </a:ext>
            </a:extLst>
          </p:cNvPr>
          <p:cNvSpPr txBox="1"/>
          <p:nvPr/>
        </p:nvSpPr>
        <p:spPr>
          <a:xfrm>
            <a:off x="588594" y="2251710"/>
            <a:ext cx="82696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orderByX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p1.abs &lt;= p2.abs;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orderByX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18B6AB8-7466-2C43-9353-8F7A37AFA349}"/>
              </a:ext>
            </a:extLst>
          </p:cNvPr>
          <p:cNvCxnSpPr/>
          <p:nvPr/>
        </p:nvCxnSpPr>
        <p:spPr>
          <a:xfrm flipH="1">
            <a:off x="3205849" y="858607"/>
            <a:ext cx="2371991" cy="1393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BE78D7E-A66B-294C-AA55-1E4D43E3AD4A}"/>
              </a:ext>
            </a:extLst>
          </p:cNvPr>
          <p:cNvCxnSpPr>
            <a:endCxn id="9" idx="0"/>
          </p:cNvCxnSpPr>
          <p:nvPr/>
        </p:nvCxnSpPr>
        <p:spPr>
          <a:xfrm flipH="1">
            <a:off x="4723422" y="858607"/>
            <a:ext cx="934428" cy="1393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0E26595-A382-CF45-9EFC-4297FDBC2CB8}"/>
              </a:ext>
            </a:extLst>
          </p:cNvPr>
          <p:cNvSpPr txBox="1"/>
          <p:nvPr/>
        </p:nvSpPr>
        <p:spPr>
          <a:xfrm>
            <a:off x="5577840" y="499628"/>
            <a:ext cx="336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/>
              <a:t> / référence obligatoires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DBB0220A-7280-B941-A984-957AF073D617}"/>
              </a:ext>
            </a:extLst>
          </p:cNvPr>
          <p:cNvCxnSpPr/>
          <p:nvPr/>
        </p:nvCxnSpPr>
        <p:spPr>
          <a:xfrm flipH="1" flipV="1">
            <a:off x="4572000" y="3520440"/>
            <a:ext cx="537210" cy="101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392B37C6-A980-C044-9E44-C664DF7E4400}"/>
              </a:ext>
            </a:extLst>
          </p:cNvPr>
          <p:cNvSpPr txBox="1"/>
          <p:nvPr/>
        </p:nvSpPr>
        <p:spPr>
          <a:xfrm>
            <a:off x="5006340" y="4629150"/>
            <a:ext cx="304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 de parenthèse – uniquement le nom de la fonction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2D0F2F86-6315-9C41-8F0E-E9CF5DBE10FF}"/>
              </a:ext>
            </a:extLst>
          </p:cNvPr>
          <p:cNvCxnSpPr/>
          <p:nvPr/>
        </p:nvCxnSpPr>
        <p:spPr>
          <a:xfrm flipV="1">
            <a:off x="1554480" y="2697480"/>
            <a:ext cx="1223010" cy="1931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63502EED-1964-9B4A-B177-148DDA0711DB}"/>
              </a:ext>
            </a:extLst>
          </p:cNvPr>
          <p:cNvSpPr txBox="1"/>
          <p:nvPr/>
        </p:nvSpPr>
        <p:spPr>
          <a:xfrm>
            <a:off x="1108710" y="4789170"/>
            <a:ext cx="178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L’égalité est possible</a:t>
            </a:r>
          </a:p>
        </p:txBody>
      </p:sp>
    </p:spTree>
    <p:extLst>
      <p:ext uri="{BB962C8B-B14F-4D97-AF65-F5344CB8AC3E}">
        <p14:creationId xmlns:p14="http://schemas.microsoft.com/office/powerpoint/2010/main" val="31732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261725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A.7 Trier un vecteur de </a:t>
            </a:r>
            <a:r>
              <a:rPr lang="fr-FR" altLang="fr-F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CDA6C0FB-6DC3-E140-B63F-F492BF93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858607"/>
            <a:ext cx="521004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&lt;pos&gt;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D66510-2004-A44A-B572-95E8B93D0968}"/>
              </a:ext>
            </a:extLst>
          </p:cNvPr>
          <p:cNvSpPr txBox="1"/>
          <p:nvPr/>
        </p:nvSpPr>
        <p:spPr>
          <a:xfrm>
            <a:off x="588594" y="1474470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selon l’axe des Y ?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E92EA3-26E1-B749-8890-F04DC27276DC}"/>
              </a:ext>
            </a:extLst>
          </p:cNvPr>
          <p:cNvSpPr txBox="1"/>
          <p:nvPr/>
        </p:nvSpPr>
        <p:spPr>
          <a:xfrm>
            <a:off x="588594" y="2251710"/>
            <a:ext cx="82696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orderByX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p1.abs &lt;= p2.abs;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orderByY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p1.ord &lt;= p2.ord;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orderByY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3E6531B8-D6EC-5D4A-A561-351FCC128284}"/>
              </a:ext>
            </a:extLst>
          </p:cNvPr>
          <p:cNvCxnSpPr/>
          <p:nvPr/>
        </p:nvCxnSpPr>
        <p:spPr>
          <a:xfrm flipH="1" flipV="1">
            <a:off x="4812030" y="4498479"/>
            <a:ext cx="697230" cy="690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2D755239-A1F5-2449-9D16-7D57C3F21A9D}"/>
              </a:ext>
            </a:extLst>
          </p:cNvPr>
          <p:cNvSpPr txBox="1"/>
          <p:nvPr/>
        </p:nvSpPr>
        <p:spPr>
          <a:xfrm>
            <a:off x="5292090" y="5189220"/>
            <a:ext cx="332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Seul le critère de tri change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CF8023C-344E-8B46-8F5E-CAADC9175B92}"/>
              </a:ext>
            </a:extLst>
          </p:cNvPr>
          <p:cNvCxnSpPr>
            <a:cxnSpLocks/>
          </p:cNvCxnSpPr>
          <p:nvPr/>
        </p:nvCxnSpPr>
        <p:spPr>
          <a:xfrm flipH="1" flipV="1">
            <a:off x="1703070" y="4498480"/>
            <a:ext cx="502920" cy="78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58984AC9-CF77-E941-9D15-B04AAD23AE2D}"/>
              </a:ext>
            </a:extLst>
          </p:cNvPr>
          <p:cNvCxnSpPr>
            <a:cxnSpLocks/>
          </p:cNvCxnSpPr>
          <p:nvPr/>
        </p:nvCxnSpPr>
        <p:spPr>
          <a:xfrm flipV="1">
            <a:off x="2686050" y="4498480"/>
            <a:ext cx="485775" cy="78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4EED589D-B42D-AF49-AC5B-48897A5CE563}"/>
              </a:ext>
            </a:extLst>
          </p:cNvPr>
          <p:cNvSpPr txBox="1"/>
          <p:nvPr/>
        </p:nvSpPr>
        <p:spPr>
          <a:xfrm>
            <a:off x="1383030" y="5558552"/>
            <a:ext cx="4126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Même paramètres que précédemment</a:t>
            </a:r>
          </a:p>
        </p:txBody>
      </p:sp>
    </p:spTree>
    <p:extLst>
      <p:ext uri="{BB962C8B-B14F-4D97-AF65-F5344CB8AC3E}">
        <p14:creationId xmlns:p14="http://schemas.microsoft.com/office/powerpoint/2010/main" val="43835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379674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A.7 Trier un vecteur de </a:t>
            </a:r>
            <a:r>
              <a:rPr lang="fr-FR" altLang="fr-F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>
                <a:latin typeface="+mn-lt"/>
                <a:cs typeface="Courier New" panose="02070309020205020404" pitchFamily="49" charset="0"/>
              </a:rPr>
              <a:t>– multi critères</a:t>
            </a:r>
            <a:endParaRPr lang="fr-FR" altLang="fr-FR" sz="1350" dirty="0">
              <a:latin typeface="+mn-lt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CDA6C0FB-6DC3-E140-B63F-F492BF93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858607"/>
            <a:ext cx="521004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&lt;pos&gt;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D66510-2004-A44A-B572-95E8B93D0968}"/>
              </a:ext>
            </a:extLst>
          </p:cNvPr>
          <p:cNvSpPr txBox="1"/>
          <p:nvPr/>
        </p:nvSpPr>
        <p:spPr>
          <a:xfrm>
            <a:off x="588594" y="1282692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selon le nom ?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E92EA3-26E1-B749-8890-F04DC27276DC}"/>
              </a:ext>
            </a:extLst>
          </p:cNvPr>
          <p:cNvSpPr txBox="1"/>
          <p:nvPr/>
        </p:nvSpPr>
        <p:spPr>
          <a:xfrm>
            <a:off x="588594" y="1715620"/>
            <a:ext cx="82696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orderByName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p1.name &lt;= p2.name;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orderByName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3735A23-FFEF-7746-8510-BE6CD5DF1534}"/>
              </a:ext>
            </a:extLst>
          </p:cNvPr>
          <p:cNvSpPr txBox="1"/>
          <p:nvPr/>
        </p:nvSpPr>
        <p:spPr>
          <a:xfrm>
            <a:off x="588594" y="3010322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selon l'âge?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A705539-11B3-B643-93C9-BDEBAA24155C}"/>
              </a:ext>
            </a:extLst>
          </p:cNvPr>
          <p:cNvSpPr txBox="1"/>
          <p:nvPr/>
        </p:nvSpPr>
        <p:spPr>
          <a:xfrm>
            <a:off x="588594" y="3443250"/>
            <a:ext cx="82696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orderByAge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p1.age &lt;= p2.age;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orderByAge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61201C4-59CF-064D-A0DC-E5B4031573D2}"/>
              </a:ext>
            </a:extLst>
          </p:cNvPr>
          <p:cNvSpPr txBox="1"/>
          <p:nvPr/>
        </p:nvSpPr>
        <p:spPr>
          <a:xfrm>
            <a:off x="588594" y="4905934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selon le nom puis l'âge?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427ECBB-8D90-384A-B61C-F30567377D08}"/>
              </a:ext>
            </a:extLst>
          </p:cNvPr>
          <p:cNvSpPr txBox="1"/>
          <p:nvPr/>
        </p:nvSpPr>
        <p:spPr>
          <a:xfrm>
            <a:off x="588594" y="5338862"/>
            <a:ext cx="82696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orderByAge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p1.name &lt;= p2.name &amp;&amp; p1.age &lt;= p2.age;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orderByAge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DEA4FA19-6CFD-5246-839C-129B120598B3}"/>
              </a:ext>
            </a:extLst>
          </p:cNvPr>
          <p:cNvCxnSpPr>
            <a:cxnSpLocks/>
          </p:cNvCxnSpPr>
          <p:nvPr/>
        </p:nvCxnSpPr>
        <p:spPr>
          <a:xfrm flipH="1">
            <a:off x="4096987" y="3716977"/>
            <a:ext cx="3366804" cy="1858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A2827F2-3925-4248-8ECB-0E0294504FAC}"/>
              </a:ext>
            </a:extLst>
          </p:cNvPr>
          <p:cNvSpPr txBox="1"/>
          <p:nvPr/>
        </p:nvSpPr>
        <p:spPr>
          <a:xfrm>
            <a:off x="6887688" y="2790701"/>
            <a:ext cx="1970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enchaine les conditions de tri</a:t>
            </a:r>
          </a:p>
        </p:txBody>
      </p:sp>
    </p:spTree>
    <p:extLst>
      <p:ext uri="{BB962C8B-B14F-4D97-AF65-F5344CB8AC3E}">
        <p14:creationId xmlns:p14="http://schemas.microsoft.com/office/powerpoint/2010/main" val="3163288076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{214BADB2-7D7D-7049-9D86-20E5AABE1259}tf10001120</Template>
  <TotalTime>22398</TotalTime>
  <Words>3377</Words>
  <Application>Microsoft Macintosh PowerPoint</Application>
  <PresentationFormat>Affichage à l'écran (4:3)</PresentationFormat>
  <Paragraphs>510</Paragraphs>
  <Slides>39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Courier New</vt:lpstr>
      <vt:lpstr>Gill Sans MT</vt:lpstr>
      <vt:lpstr>Palatino Linotype</vt:lpstr>
      <vt:lpstr>Colis</vt:lpstr>
      <vt:lpstr>R1.01 - INITIATION AU DÉVELOPPEMENT - AMPHI#09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Plan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</vt:vector>
  </TitlesOfParts>
  <Company>LIF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C++ (2.2)</dc:title>
  <dc:creator>Alain Casali</dc:creator>
  <cp:lastModifiedBy>CASALI Alain</cp:lastModifiedBy>
  <cp:revision>73</cp:revision>
  <dcterms:created xsi:type="dcterms:W3CDTF">2013-11-11T13:57:43Z</dcterms:created>
  <dcterms:modified xsi:type="dcterms:W3CDTF">2021-11-22T14:21:47Z</dcterms:modified>
</cp:coreProperties>
</file>