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2"/>
  </p:notesMasterIdLst>
  <p:sldIdLst>
    <p:sldId id="257" r:id="rId2"/>
    <p:sldId id="416" r:id="rId3"/>
    <p:sldId id="268" r:id="rId4"/>
    <p:sldId id="277" r:id="rId5"/>
    <p:sldId id="269" r:id="rId6"/>
    <p:sldId id="387" r:id="rId7"/>
    <p:sldId id="417" r:id="rId8"/>
    <p:sldId id="388" r:id="rId9"/>
    <p:sldId id="389" r:id="rId10"/>
    <p:sldId id="390" r:id="rId11"/>
    <p:sldId id="418" r:id="rId12"/>
    <p:sldId id="259" r:id="rId13"/>
    <p:sldId id="260" r:id="rId14"/>
    <p:sldId id="412" r:id="rId15"/>
    <p:sldId id="413" r:id="rId16"/>
    <p:sldId id="263" r:id="rId17"/>
    <p:sldId id="324" r:id="rId18"/>
    <p:sldId id="325" r:id="rId19"/>
    <p:sldId id="326" r:id="rId20"/>
    <p:sldId id="419" r:id="rId21"/>
    <p:sldId id="265" r:id="rId22"/>
    <p:sldId id="391" r:id="rId23"/>
    <p:sldId id="394" r:id="rId24"/>
    <p:sldId id="420" r:id="rId25"/>
    <p:sldId id="307" r:id="rId26"/>
    <p:sldId id="309" r:id="rId27"/>
    <p:sldId id="310" r:id="rId28"/>
    <p:sldId id="311" r:id="rId29"/>
    <p:sldId id="415" r:id="rId30"/>
    <p:sldId id="421" r:id="rId31"/>
    <p:sldId id="304" r:id="rId32"/>
    <p:sldId id="305" r:id="rId33"/>
    <p:sldId id="331" r:id="rId34"/>
    <p:sldId id="332" r:id="rId35"/>
    <p:sldId id="422" r:id="rId36"/>
    <p:sldId id="395" r:id="rId37"/>
    <p:sldId id="396" r:id="rId38"/>
    <p:sldId id="274" r:id="rId39"/>
    <p:sldId id="275" r:id="rId40"/>
    <p:sldId id="397" r:id="rId41"/>
    <p:sldId id="398" r:id="rId42"/>
    <p:sldId id="423" r:id="rId43"/>
    <p:sldId id="400" r:id="rId44"/>
    <p:sldId id="280" r:id="rId45"/>
    <p:sldId id="281" r:id="rId46"/>
    <p:sldId id="282" r:id="rId47"/>
    <p:sldId id="283" r:id="rId48"/>
    <p:sldId id="284" r:id="rId49"/>
    <p:sldId id="285" r:id="rId50"/>
    <p:sldId id="401" r:id="rId51"/>
    <p:sldId id="402" r:id="rId52"/>
    <p:sldId id="403" r:id="rId53"/>
    <p:sldId id="404" r:id="rId54"/>
    <p:sldId id="405" r:id="rId55"/>
    <p:sldId id="406" r:id="rId56"/>
    <p:sldId id="407" r:id="rId57"/>
    <p:sldId id="408" r:id="rId58"/>
    <p:sldId id="409" r:id="rId59"/>
    <p:sldId id="410" r:id="rId60"/>
    <p:sldId id="411" r:id="rId6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I Alain" initials="CA" lastIdx="2" clrIdx="0">
    <p:extLst>
      <p:ext uri="{19B8F6BF-5375-455C-9EA6-DF929625EA0E}">
        <p15:presenceInfo xmlns:p15="http://schemas.microsoft.com/office/powerpoint/2012/main" userId="S::alain.casali@univ-amu.fr::7928c492-084d-4db3-ba5d-16d8a76e2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F8A70-D7E9-A740-B71A-FA6D4AB31DA0}" v="459" dt="2021-12-06T15:09:19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1280"/>
  </p:normalViewPr>
  <p:slideViewPr>
    <p:cSldViewPr snapToGrid="0" snapToObjects="1">
      <p:cViewPr varScale="1">
        <p:scale>
          <a:sx n="196" d="100"/>
          <a:sy n="196" d="100"/>
        </p:scale>
        <p:origin x="1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commentAuthors" Target="commentAuthors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79AF8A70-D7E9-A740-B71A-FA6D4AB31DA0}"/>
    <pc:docChg chg="undo custSel addSld delSld modSld">
      <pc:chgData name="Alain Casali" userId="f798282a291849ef" providerId="LiveId" clId="{79AF8A70-D7E9-A740-B71A-FA6D4AB31DA0}" dt="2021-12-06T15:09:19.813" v="985" actId="171"/>
      <pc:docMkLst>
        <pc:docMk/>
      </pc:docMkLst>
      <pc:sldChg chg="modSp">
        <pc:chgData name="Alain Casali" userId="f798282a291849ef" providerId="LiveId" clId="{79AF8A70-D7E9-A740-B71A-FA6D4AB31DA0}" dt="2021-12-06T13:24:32.872" v="262" actId="20577"/>
        <pc:sldMkLst>
          <pc:docMk/>
          <pc:sldMk cId="4199500604" sldId="257"/>
        </pc:sldMkLst>
        <pc:spChg chg="mod">
          <ac:chgData name="Alain Casali" userId="f798282a291849ef" providerId="LiveId" clId="{79AF8A70-D7E9-A740-B71A-FA6D4AB31DA0}" dt="2021-12-06T13:24:32.872" v="262" actId="20577"/>
          <ac:spMkLst>
            <pc:docMk/>
            <pc:sldMk cId="4199500604" sldId="257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4:05.157" v="931" actId="207"/>
        <pc:sldMkLst>
          <pc:docMk/>
          <pc:sldMk cId="2657503669" sldId="259"/>
        </pc:sldMkLst>
        <pc:spChg chg="mod">
          <ac:chgData name="Alain Casali" userId="f798282a291849ef" providerId="LiveId" clId="{79AF8A70-D7E9-A740-B71A-FA6D4AB31DA0}" dt="2021-12-06T15:04:05.157" v="931" actId="207"/>
          <ac:spMkLst>
            <pc:docMk/>
            <pc:sldMk cId="2657503669" sldId="259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1:25.519" v="240" actId="20577"/>
          <ac:spMkLst>
            <pc:docMk/>
            <pc:sldMk cId="2657503669" sldId="259"/>
            <ac:spMk id="5" creationId="{00000000-0000-0000-0000-000000000000}"/>
          </ac:spMkLst>
        </pc:spChg>
      </pc:sldChg>
      <pc:sldChg chg="modSp add mod addAnim delAnim">
        <pc:chgData name="Alain Casali" userId="f798282a291849ef" providerId="LiveId" clId="{79AF8A70-D7E9-A740-B71A-FA6D4AB31DA0}" dt="2021-12-06T13:23:39.832" v="259" actId="6549"/>
        <pc:sldMkLst>
          <pc:docMk/>
          <pc:sldMk cId="2090235988" sldId="260"/>
        </pc:sldMkLst>
        <pc:spChg chg="mod">
          <ac:chgData name="Alain Casali" userId="f798282a291849ef" providerId="LiveId" clId="{79AF8A70-D7E9-A740-B71A-FA6D4AB31DA0}" dt="2021-12-06T13:18:03.739" v="178" actId="20577"/>
          <ac:spMkLst>
            <pc:docMk/>
            <pc:sldMk cId="2090235988" sldId="260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3:22.958" v="250" actId="1076"/>
          <ac:spMkLst>
            <pc:docMk/>
            <pc:sldMk cId="2090235988" sldId="260"/>
            <ac:spMk id="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23:39.832" v="259" actId="6549"/>
          <ac:spMkLst>
            <pc:docMk/>
            <pc:sldMk cId="2090235988" sldId="260"/>
            <ac:spMk id="6" creationId="{00000000-0000-0000-0000-000000000000}"/>
          </ac:spMkLst>
        </pc:spChg>
        <pc:graphicFrameChg chg="modGraphic">
          <ac:chgData name="Alain Casali" userId="f798282a291849ef" providerId="LiveId" clId="{79AF8A70-D7E9-A740-B71A-FA6D4AB31DA0}" dt="2021-12-06T13:18:42.355" v="186" actId="2711"/>
          <ac:graphicFrameMkLst>
            <pc:docMk/>
            <pc:sldMk cId="2090235988" sldId="260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23:22.958" v="250" actId="1076"/>
          <ac:graphicFrameMkLst>
            <pc:docMk/>
            <pc:sldMk cId="2090235988" sldId="260"/>
            <ac:graphicFrameMk id="4" creationId="{00000000-0000-0000-0000-000000000000}"/>
          </ac:graphicFrameMkLst>
        </pc:graphicFrameChg>
      </pc:sldChg>
      <pc:sldChg chg="modSp add del mod">
        <pc:chgData name="Alain Casali" userId="f798282a291849ef" providerId="LiveId" clId="{79AF8A70-D7E9-A740-B71A-FA6D4AB31DA0}" dt="2021-12-06T13:28:03.260" v="308" actId="2696"/>
        <pc:sldMkLst>
          <pc:docMk/>
          <pc:sldMk cId="1562279670" sldId="261"/>
        </pc:sldMkLst>
        <pc:spChg chg="mod">
          <ac:chgData name="Alain Casali" userId="f798282a291849ef" providerId="LiveId" clId="{79AF8A70-D7E9-A740-B71A-FA6D4AB31DA0}" dt="2021-12-06T13:24:20.321" v="261" actId="20577"/>
          <ac:spMkLst>
            <pc:docMk/>
            <pc:sldMk cId="1562279670" sldId="261"/>
            <ac:spMk id="3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3:41:21.820" v="345" actId="2696"/>
        <pc:sldMkLst>
          <pc:docMk/>
          <pc:sldMk cId="2707645149" sldId="262"/>
        </pc:sldMkLst>
      </pc:sldChg>
      <pc:sldChg chg="modSp add mod">
        <pc:chgData name="Alain Casali" userId="f798282a291849ef" providerId="LiveId" clId="{79AF8A70-D7E9-A740-B71A-FA6D4AB31DA0}" dt="2021-12-06T13:51:47.543" v="376" actId="20577"/>
        <pc:sldMkLst>
          <pc:docMk/>
          <pc:sldMk cId="4199772656" sldId="263"/>
        </pc:sldMkLst>
        <pc:spChg chg="mod">
          <ac:chgData name="Alain Casali" userId="f798282a291849ef" providerId="LiveId" clId="{79AF8A70-D7E9-A740-B71A-FA6D4AB31DA0}" dt="2021-12-06T13:41:33.122" v="346" actId="207"/>
          <ac:spMkLst>
            <pc:docMk/>
            <pc:sldMk cId="4199772656" sldId="263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1:40.173" v="347" actId="207"/>
          <ac:spMkLst>
            <pc:docMk/>
            <pc:sldMk cId="4199772656" sldId="263"/>
            <ac:spMk id="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2:07.343" v="355" actId="20577"/>
          <ac:spMkLst>
            <pc:docMk/>
            <pc:sldMk cId="4199772656" sldId="263"/>
            <ac:spMk id="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42:37.364" v="362" actId="20577"/>
          <ac:spMkLst>
            <pc:docMk/>
            <pc:sldMk cId="4199772656" sldId="263"/>
            <ac:spMk id="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1:47.543" v="376" actId="20577"/>
          <ac:spMkLst>
            <pc:docMk/>
            <pc:sldMk cId="4199772656" sldId="263"/>
            <ac:spMk id="12" creationId="{00000000-0000-0000-0000-000000000000}"/>
          </ac:spMkLst>
        </pc:spChg>
        <pc:cxnChg chg="mod">
          <ac:chgData name="Alain Casali" userId="f798282a291849ef" providerId="LiveId" clId="{79AF8A70-D7E9-A740-B71A-FA6D4AB31DA0}" dt="2021-12-06T13:42:44.767" v="363" actId="1076"/>
          <ac:cxnSpMkLst>
            <pc:docMk/>
            <pc:sldMk cId="4199772656" sldId="263"/>
            <ac:cxnSpMk id="11" creationId="{00000000-0000-0000-0000-000000000000}"/>
          </ac:cxnSpMkLst>
        </pc:cxnChg>
      </pc:sldChg>
      <pc:sldChg chg="modSp add mod">
        <pc:chgData name="Alain Casali" userId="f798282a291849ef" providerId="LiveId" clId="{79AF8A70-D7E9-A740-B71A-FA6D4AB31DA0}" dt="2021-12-06T14:02:51.764" v="495" actId="20577"/>
        <pc:sldMkLst>
          <pc:docMk/>
          <pc:sldMk cId="3063302408" sldId="265"/>
        </pc:sldMkLst>
        <pc:spChg chg="mod">
          <ac:chgData name="Alain Casali" userId="f798282a291849ef" providerId="LiveId" clId="{79AF8A70-D7E9-A740-B71A-FA6D4AB31DA0}" dt="2021-12-06T14:02:48.908" v="494" actId="20577"/>
          <ac:spMkLst>
            <pc:docMk/>
            <pc:sldMk cId="3063302408" sldId="265"/>
            <ac:spMk id="1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02:51.764" v="495" actId="20577"/>
          <ac:spMkLst>
            <pc:docMk/>
            <pc:sldMk cId="3063302408" sldId="265"/>
            <ac:spMk id="1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39.254" v="386" actId="20577"/>
          <ac:spMkLst>
            <pc:docMk/>
            <pc:sldMk cId="3063302408" sldId="265"/>
            <ac:spMk id="50790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15.500" v="381" actId="207"/>
          <ac:spMkLst>
            <pc:docMk/>
            <pc:sldMk cId="3063302408" sldId="265"/>
            <ac:spMk id="50790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47.082" v="387" actId="207"/>
          <ac:spMkLst>
            <pc:docMk/>
            <pc:sldMk cId="3063302408" sldId="265"/>
            <ac:spMk id="50790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22.709" v="396" actId="20577"/>
          <ac:spMkLst>
            <pc:docMk/>
            <pc:sldMk cId="3063302408" sldId="265"/>
            <ac:spMk id="50791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05.232" v="390" actId="207"/>
          <ac:spMkLst>
            <pc:docMk/>
            <pc:sldMk cId="3063302408" sldId="265"/>
            <ac:spMk id="50791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2:59.710" v="389" actId="207"/>
          <ac:spMkLst>
            <pc:docMk/>
            <pc:sldMk cId="3063302408" sldId="265"/>
            <ac:spMk id="507915" creationId="{00000000-0000-0000-0000-000000000000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66"/>
        </pc:sldMkLst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100792111" sldId="267"/>
        </pc:sldMkLst>
      </pc:sldChg>
      <pc:sldChg chg="modSp add mod">
        <pc:chgData name="Alain Casali" userId="f798282a291849ef" providerId="LiveId" clId="{79AF8A70-D7E9-A740-B71A-FA6D4AB31DA0}" dt="2021-12-06T15:03:28.247" v="930" actId="207"/>
        <pc:sldMkLst>
          <pc:docMk/>
          <pc:sldMk cId="237813637" sldId="268"/>
        </pc:sldMkLst>
        <pc:spChg chg="mod">
          <ac:chgData name="Alain Casali" userId="f798282a291849ef" providerId="LiveId" clId="{79AF8A70-D7E9-A740-B71A-FA6D4AB31DA0}" dt="2021-12-06T15:03:28.247" v="930" actId="207"/>
          <ac:spMkLst>
            <pc:docMk/>
            <pc:sldMk cId="237813637" sldId="268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4:08.286" v="5" actId="20577"/>
          <ac:spMkLst>
            <pc:docMk/>
            <pc:sldMk cId="237813637" sldId="268"/>
            <ac:spMk id="3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3:08:41.787" v="25" actId="20577"/>
        <pc:sldMkLst>
          <pc:docMk/>
          <pc:sldMk cId="3026695110" sldId="269"/>
        </pc:sldMkLst>
        <pc:spChg chg="mod">
          <ac:chgData name="Alain Casali" userId="f798282a291849ef" providerId="LiveId" clId="{79AF8A70-D7E9-A740-B71A-FA6D4AB31DA0}" dt="2021-12-06T13:08:41.787" v="25" actId="20577"/>
          <ac:spMkLst>
            <pc:docMk/>
            <pc:sldMk cId="3026695110" sldId="269"/>
            <ac:spMk id="2" creationId="{00000000-0000-0000-0000-000000000000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73"/>
        </pc:sldMkLst>
      </pc:sldChg>
      <pc:sldChg chg="modSp add mod">
        <pc:chgData name="Alain Casali" userId="f798282a291849ef" providerId="LiveId" clId="{79AF8A70-D7E9-A740-B71A-FA6D4AB31DA0}" dt="2021-12-06T14:19:46.460" v="740" actId="20577"/>
        <pc:sldMkLst>
          <pc:docMk/>
          <pc:sldMk cId="3951233524" sldId="274"/>
        </pc:sldMkLst>
        <pc:spChg chg="mod">
          <ac:chgData name="Alain Casali" userId="f798282a291849ef" providerId="LiveId" clId="{79AF8A70-D7E9-A740-B71A-FA6D4AB31DA0}" dt="2021-12-06T14:19:46.460" v="740" actId="20577"/>
          <ac:spMkLst>
            <pc:docMk/>
            <pc:sldMk cId="3951233524" sldId="274"/>
            <ac:spMk id="1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50.598" v="710" actId="20577"/>
          <ac:spMkLst>
            <pc:docMk/>
            <pc:sldMk cId="3951233524" sldId="274"/>
            <ac:spMk id="54989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31.990" v="721" actId="20577"/>
          <ac:spMkLst>
            <pc:docMk/>
            <pc:sldMk cId="3951233524" sldId="274"/>
            <ac:spMk id="549891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20.800" v="718" actId="20577"/>
          <ac:spMkLst>
            <pc:docMk/>
            <pc:sldMk cId="3951233524" sldId="274"/>
            <ac:spMk id="54989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7:35.287" v="722" actId="20577"/>
          <ac:spMkLst>
            <pc:docMk/>
            <pc:sldMk cId="3951233524" sldId="274"/>
            <ac:spMk id="54989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19:50.509" v="741" actId="20577"/>
        <pc:sldMkLst>
          <pc:docMk/>
          <pc:sldMk cId="886177515" sldId="275"/>
        </pc:sldMkLst>
        <pc:spChg chg="mod">
          <ac:chgData name="Alain Casali" userId="f798282a291849ef" providerId="LiveId" clId="{79AF8A70-D7E9-A740-B71A-FA6D4AB31DA0}" dt="2021-12-06T14:19:50.509" v="741" actId="20577"/>
          <ac:spMkLst>
            <pc:docMk/>
            <pc:sldMk cId="886177515" sldId="275"/>
            <ac:spMk id="1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8:22.672" v="731" actId="20577"/>
          <ac:spMkLst>
            <pc:docMk/>
            <pc:sldMk cId="886177515" sldId="275"/>
            <ac:spMk id="55091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9:08.271" v="738" actId="1076"/>
          <ac:spMkLst>
            <pc:docMk/>
            <pc:sldMk cId="886177515" sldId="275"/>
            <ac:spMk id="55091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8:25.879" v="732" actId="20577"/>
          <ac:spMkLst>
            <pc:docMk/>
            <pc:sldMk cId="886177515" sldId="275"/>
            <ac:spMk id="5509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9:02.616" v="737" actId="207"/>
          <ac:spMkLst>
            <pc:docMk/>
            <pc:sldMk cId="886177515" sldId="275"/>
            <ac:spMk id="550923" creationId="{00000000-0000-0000-0000-000000000000}"/>
          </ac:spMkLst>
        </pc:spChg>
      </pc:sldChg>
      <pc:sldChg chg="modSp add del mod">
        <pc:chgData name="Alain Casali" userId="f798282a291849ef" providerId="LiveId" clId="{79AF8A70-D7E9-A740-B71A-FA6D4AB31DA0}" dt="2021-12-06T13:07:12.728" v="10" actId="2696"/>
        <pc:sldMkLst>
          <pc:docMk/>
          <pc:sldMk cId="65481882" sldId="276"/>
        </pc:sldMkLst>
        <pc:spChg chg="mod">
          <ac:chgData name="Alain Casali" userId="f798282a291849ef" providerId="LiveId" clId="{79AF8A70-D7E9-A740-B71A-FA6D4AB31DA0}" dt="2021-12-06T13:04:14.401" v="6" actId="20577"/>
          <ac:spMkLst>
            <pc:docMk/>
            <pc:sldMk cId="65481882" sldId="276"/>
            <ac:spMk id="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4:18.461" v="7" actId="20577"/>
          <ac:spMkLst>
            <pc:docMk/>
            <pc:sldMk cId="65481882" sldId="276"/>
            <ac:spMk id="23" creationId="{00000000-0000-0000-0000-000000000000}"/>
          </ac:spMkLst>
        </pc:spChg>
      </pc:sldChg>
      <pc:sldChg chg="delSp modSp add mod modAnim">
        <pc:chgData name="Alain Casali" userId="f798282a291849ef" providerId="LiveId" clId="{79AF8A70-D7E9-A740-B71A-FA6D4AB31DA0}" dt="2021-12-06T13:08:28.757" v="23" actId="113"/>
        <pc:sldMkLst>
          <pc:docMk/>
          <pc:sldMk cId="1076287415" sldId="277"/>
        </pc:sldMkLst>
        <pc:spChg chg="mod">
          <ac:chgData name="Alain Casali" userId="f798282a291849ef" providerId="LiveId" clId="{79AF8A70-D7E9-A740-B71A-FA6D4AB31DA0}" dt="2021-12-06T13:07:10.441" v="9" actId="20577"/>
          <ac:spMkLst>
            <pc:docMk/>
            <pc:sldMk cId="1076287415" sldId="277"/>
            <ac:spMk id="3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8.807" v="14" actId="20577"/>
          <ac:spMkLst>
            <pc:docMk/>
            <pc:sldMk cId="1076287415" sldId="277"/>
            <ac:spMk id="52019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8:28.757" v="23" actId="113"/>
          <ac:spMkLst>
            <pc:docMk/>
            <pc:sldMk cId="1076287415" sldId="277"/>
            <ac:spMk id="52020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3.060" v="13" actId="14100"/>
          <ac:spMkLst>
            <pc:docMk/>
            <pc:sldMk cId="1076287415" sldId="277"/>
            <ac:spMk id="52020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07:33.060" v="13" actId="14100"/>
          <ac:spMkLst>
            <pc:docMk/>
            <pc:sldMk cId="1076287415" sldId="277"/>
            <ac:spMk id="520204" creationId="{00000000-0000-0000-0000-000000000000}"/>
          </ac:spMkLst>
        </pc:spChg>
        <pc:spChg chg="mod topLvl">
          <ac:chgData name="Alain Casali" userId="f798282a291849ef" providerId="LiveId" clId="{79AF8A70-D7E9-A740-B71A-FA6D4AB31DA0}" dt="2021-12-06T13:07:59.084" v="18" actId="14100"/>
          <ac:spMkLst>
            <pc:docMk/>
            <pc:sldMk cId="1076287415" sldId="277"/>
            <ac:spMk id="520206" creationId="{00000000-0000-0000-0000-000000000000}"/>
          </ac:spMkLst>
        </pc:spChg>
        <pc:spChg chg="mod topLvl">
          <ac:chgData name="Alain Casali" userId="f798282a291849ef" providerId="LiveId" clId="{79AF8A70-D7E9-A740-B71A-FA6D4AB31DA0}" dt="2021-12-06T13:08:12.312" v="20" actId="14100"/>
          <ac:spMkLst>
            <pc:docMk/>
            <pc:sldMk cId="1076287415" sldId="277"/>
            <ac:spMk id="520207" creationId="{00000000-0000-0000-0000-000000000000}"/>
          </ac:spMkLst>
        </pc:spChg>
        <pc:grpChg chg="del">
          <ac:chgData name="Alain Casali" userId="f798282a291849ef" providerId="LiveId" clId="{79AF8A70-D7E9-A740-B71A-FA6D4AB31DA0}" dt="2021-12-06T13:07:40.792" v="15" actId="478"/>
          <ac:grpSpMkLst>
            <pc:docMk/>
            <pc:sldMk cId="1076287415" sldId="277"/>
            <ac:grpSpMk id="520194" creationId="{00000000-0000-0000-0000-000000000000}"/>
          </ac:grpSpMkLst>
        </pc:grpChg>
        <pc:grpChg chg="del">
          <ac:chgData name="Alain Casali" userId="f798282a291849ef" providerId="LiveId" clId="{79AF8A70-D7E9-A740-B71A-FA6D4AB31DA0}" dt="2021-12-06T13:07:23.650" v="11" actId="165"/>
          <ac:grpSpMkLst>
            <pc:docMk/>
            <pc:sldMk cId="1076287415" sldId="277"/>
            <ac:grpSpMk id="520201" creationId="{00000000-0000-0000-0000-000000000000}"/>
          </ac:grpSpMkLst>
        </pc:grpChg>
        <pc:grpChg chg="mod topLvl">
          <ac:chgData name="Alain Casali" userId="f798282a291849ef" providerId="LiveId" clId="{79AF8A70-D7E9-A740-B71A-FA6D4AB31DA0}" dt="2021-12-06T13:07:33.060" v="13" actId="14100"/>
          <ac:grpSpMkLst>
            <pc:docMk/>
            <pc:sldMk cId="1076287415" sldId="277"/>
            <ac:grpSpMk id="520202" creationId="{00000000-0000-0000-0000-000000000000}"/>
          </ac:grpSpMkLst>
        </pc:grpChg>
        <pc:grpChg chg="del mod topLvl">
          <ac:chgData name="Alain Casali" userId="f798282a291849ef" providerId="LiveId" clId="{79AF8A70-D7E9-A740-B71A-FA6D4AB31DA0}" dt="2021-12-06T13:07:49.986" v="16" actId="165"/>
          <ac:grpSpMkLst>
            <pc:docMk/>
            <pc:sldMk cId="1076287415" sldId="277"/>
            <ac:grpSpMk id="520205" creationId="{00000000-0000-0000-0000-000000000000}"/>
          </ac:grpSpMkLst>
        </pc:grpChg>
      </pc:sldChg>
      <pc:sldChg chg="add del">
        <pc:chgData name="Alain Casali" userId="f798282a291849ef" providerId="LiveId" clId="{79AF8A70-D7E9-A740-B71A-FA6D4AB31DA0}" dt="2021-12-06T13:11:04.414" v="37" actId="2696"/>
        <pc:sldMkLst>
          <pc:docMk/>
          <pc:sldMk cId="3297723077" sldId="278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1696466757" sldId="280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216083768" sldId="281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103496926" sldId="282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146076763" sldId="283"/>
        </pc:sldMkLst>
      </pc:sldChg>
      <pc:sldChg chg="add">
        <pc:chgData name="Alain Casali" userId="f798282a291849ef" providerId="LiveId" clId="{79AF8A70-D7E9-A740-B71A-FA6D4AB31DA0}" dt="2021-12-06T13:02:43.886" v="3"/>
        <pc:sldMkLst>
          <pc:docMk/>
          <pc:sldMk cId="4218921912" sldId="284"/>
        </pc:sldMkLst>
      </pc:sldChg>
      <pc:sldChg chg="modSp add mod">
        <pc:chgData name="Alain Casali" userId="f798282a291849ef" providerId="LiveId" clId="{79AF8A70-D7E9-A740-B71A-FA6D4AB31DA0}" dt="2021-12-06T14:37:25.260" v="924" actId="20577"/>
        <pc:sldMkLst>
          <pc:docMk/>
          <pc:sldMk cId="965592640" sldId="285"/>
        </pc:sldMkLst>
        <pc:spChg chg="mod">
          <ac:chgData name="Alain Casali" userId="f798282a291849ef" providerId="LiveId" clId="{79AF8A70-D7E9-A740-B71A-FA6D4AB31DA0}" dt="2021-12-06T14:37:25.260" v="924" actId="20577"/>
          <ac:spMkLst>
            <pc:docMk/>
            <pc:sldMk cId="965592640" sldId="285"/>
            <ac:spMk id="10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5:07:11.116" v="962" actId="2696"/>
        <pc:sldMkLst>
          <pc:docMk/>
          <pc:sldMk cId="4130713711" sldId="287"/>
        </pc:sldMkLst>
      </pc:sldChg>
      <pc:sldChg chg="add del">
        <pc:chgData name="Alain Casali" userId="f798282a291849ef" providerId="LiveId" clId="{79AF8A70-D7E9-A740-B71A-FA6D4AB31DA0}" dt="2021-12-06T15:06:47.093" v="954" actId="2696"/>
        <pc:sldMkLst>
          <pc:docMk/>
          <pc:sldMk cId="3243145936" sldId="288"/>
        </pc:sldMkLst>
      </pc:sldChg>
      <pc:sldChg chg="add del">
        <pc:chgData name="Alain Casali" userId="f798282a291849ef" providerId="LiveId" clId="{79AF8A70-D7E9-A740-B71A-FA6D4AB31DA0}" dt="2021-12-06T15:06:53.068" v="956" actId="2696"/>
        <pc:sldMkLst>
          <pc:docMk/>
          <pc:sldMk cId="4128178941" sldId="289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0" sldId="29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2960208" sldId="30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131496293" sldId="30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515142014" sldId="30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046305079" sldId="303"/>
        </pc:sldMkLst>
      </pc:sldChg>
      <pc:sldChg chg="addSp delSp modSp add mod">
        <pc:chgData name="Alain Casali" userId="f798282a291849ef" providerId="LiveId" clId="{79AF8A70-D7E9-A740-B71A-FA6D4AB31DA0}" dt="2021-12-06T14:09:02.721" v="641" actId="20577"/>
        <pc:sldMkLst>
          <pc:docMk/>
          <pc:sldMk cId="0" sldId="304"/>
        </pc:sldMkLst>
        <pc:spChg chg="del">
          <ac:chgData name="Alain Casali" userId="f798282a291849ef" providerId="LiveId" clId="{79AF8A70-D7E9-A740-B71A-FA6D4AB31DA0}" dt="2021-12-06T13:59:24.997" v="445" actId="478"/>
          <ac:spMkLst>
            <pc:docMk/>
            <pc:sldMk cId="0" sldId="304"/>
            <ac:spMk id="2" creationId="{2C55EEE0-9F48-4548-84ED-CBE5924F68A5}"/>
          </ac:spMkLst>
        </pc:spChg>
        <pc:spChg chg="add del mod">
          <ac:chgData name="Alain Casali" userId="f798282a291849ef" providerId="LiveId" clId="{79AF8A70-D7E9-A740-B71A-FA6D4AB31DA0}" dt="2021-12-06T13:59:27.911" v="446" actId="478"/>
          <ac:spMkLst>
            <pc:docMk/>
            <pc:sldMk cId="0" sldId="304"/>
            <ac:spMk id="4" creationId="{C5925B9B-E328-C849-AF7B-D12C81CB890B}"/>
          </ac:spMkLst>
        </pc:spChg>
        <pc:spChg chg="add mod">
          <ac:chgData name="Alain Casali" userId="f798282a291849ef" providerId="LiveId" clId="{79AF8A70-D7E9-A740-B71A-FA6D4AB31DA0}" dt="2021-12-06T14:09:02.721" v="641" actId="20577"/>
          <ac:spMkLst>
            <pc:docMk/>
            <pc:sldMk cId="0" sldId="304"/>
            <ac:spMk id="7" creationId="{53B83F3C-8793-C040-98EB-EC34DD19925C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155589324" sldId="304"/>
        </pc:sldMkLst>
      </pc:sldChg>
      <pc:sldChg chg="modSp add mod">
        <pc:chgData name="Alain Casali" userId="f798282a291849ef" providerId="LiveId" clId="{79AF8A70-D7E9-A740-B71A-FA6D4AB31DA0}" dt="2021-12-06T14:10:07.050" v="650" actId="20577"/>
        <pc:sldMkLst>
          <pc:docMk/>
          <pc:sldMk cId="0" sldId="305"/>
        </pc:sldMkLst>
        <pc:spChg chg="mod">
          <ac:chgData name="Alain Casali" userId="f798282a291849ef" providerId="LiveId" clId="{79AF8A70-D7E9-A740-B71A-FA6D4AB31DA0}" dt="2021-12-06T14:10:07.050" v="650" actId="20577"/>
          <ac:spMkLst>
            <pc:docMk/>
            <pc:sldMk cId="0" sldId="305"/>
            <ac:spMk id="4" creationId="{8114E47C-96C6-684B-B1E5-D915F888155C}"/>
          </ac:spMkLst>
        </pc:spChg>
        <pc:spChg chg="mod">
          <ac:chgData name="Alain Casali" userId="f798282a291849ef" providerId="LiveId" clId="{79AF8A70-D7E9-A740-B71A-FA6D4AB31DA0}" dt="2021-12-06T14:09:18.003" v="644" actId="20577"/>
          <ac:spMkLst>
            <pc:docMk/>
            <pc:sldMk cId="0" sldId="305"/>
            <ac:spMk id="52226" creationId="{BC9900E4-E1BD-6B42-A1A7-5ADB0D696873}"/>
          </ac:spMkLst>
        </pc:s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780455821" sldId="305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288976451" sldId="306"/>
        </pc:sldMkLst>
      </pc:sldChg>
      <pc:sldChg chg="addSp delSp modSp add mod modAnim">
        <pc:chgData name="Alain Casali" userId="f798282a291849ef" providerId="LiveId" clId="{79AF8A70-D7E9-A740-B71A-FA6D4AB31DA0}" dt="2021-12-06T15:05:04.252" v="944" actId="1076"/>
        <pc:sldMkLst>
          <pc:docMk/>
          <pc:sldMk cId="0" sldId="307"/>
        </pc:sldMkLst>
        <pc:spChg chg="add mod">
          <ac:chgData name="Alain Casali" userId="f798282a291849ef" providerId="LiveId" clId="{79AF8A70-D7E9-A740-B71A-FA6D4AB31DA0}" dt="2021-12-06T14:05:10.658" v="547" actId="1076"/>
          <ac:spMkLst>
            <pc:docMk/>
            <pc:sldMk cId="0" sldId="307"/>
            <ac:spMk id="30" creationId="{6FAC471B-FAC2-404E-A095-36118F4949C4}"/>
          </ac:spMkLst>
        </pc:spChg>
        <pc:spChg chg="add mod">
          <ac:chgData name="Alain Casali" userId="f798282a291849ef" providerId="LiveId" clId="{79AF8A70-D7E9-A740-B71A-FA6D4AB31DA0}" dt="2021-12-06T15:05:04.252" v="944" actId="1076"/>
          <ac:spMkLst>
            <pc:docMk/>
            <pc:sldMk cId="0" sldId="307"/>
            <ac:spMk id="31" creationId="{8A906146-1258-3540-AB83-93CC1854BCD7}"/>
          </ac:spMkLst>
        </pc:spChg>
        <pc:spChg chg="del mod">
          <ac:chgData name="Alain Casali" userId="f798282a291849ef" providerId="LiveId" clId="{79AF8A70-D7E9-A740-B71A-FA6D4AB31DA0}" dt="2021-12-06T15:04:52.728" v="942" actId="478"/>
          <ac:spMkLst>
            <pc:docMk/>
            <pc:sldMk cId="0" sldId="307"/>
            <ac:spMk id="19473" creationId="{C42E08F9-4DCF-8E40-B42A-B744EA8C1B6A}"/>
          </ac:spMkLst>
        </pc:spChg>
        <pc:spChg chg="mod">
          <ac:chgData name="Alain Casali" userId="f798282a291849ef" providerId="LiveId" clId="{79AF8A70-D7E9-A740-B71A-FA6D4AB31DA0}" dt="2021-12-06T15:04:52.728" v="942" actId="478"/>
          <ac:spMkLst>
            <pc:docMk/>
            <pc:sldMk cId="0" sldId="307"/>
            <ac:spMk id="19474" creationId="{5D0910F2-7B84-6C43-B481-2BA0BD68911F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5" creationId="{EF54E90F-A682-494C-96A9-854079977116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6" creationId="{1A2EB6FA-8692-864B-859C-7499C3A0B1C7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7" creationId="{000F481A-9A23-5041-9753-06F1AC48848E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8" creationId="{504A5F74-1C3B-F34B-AD6E-929183C6F612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79" creationId="{5A1A6749-6619-9E46-896B-DB0D0DF94295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0" creationId="{3F9ADA16-3070-A648-BDE7-D138ED8D94B1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1" creationId="{9872743E-76BB-1147-AF79-97FD04EE644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2" creationId="{249760BA-05FC-094F-812F-A72EAFEE578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3" creationId="{CE74083C-4727-5E4D-B505-FD387217C8CF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19484" creationId="{148BCDF5-FBCC-924F-9E65-8A13C545E2C1}"/>
          </ac:spMkLst>
        </pc:spChg>
        <pc:spChg chg="mod">
          <ac:chgData name="Alain Casali" userId="f798282a291849ef" providerId="LiveId" clId="{79AF8A70-D7E9-A740-B71A-FA6D4AB31DA0}" dt="2021-12-06T14:05:23.580" v="589" actId="1035"/>
          <ac:spMkLst>
            <pc:docMk/>
            <pc:sldMk cId="0" sldId="307"/>
            <ac:spMk id="464907" creationId="{E5F03574-9C65-B949-A2C2-9FDC54976416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08" creationId="{434F51C5-B572-F047-AB1B-970840419313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09" creationId="{FDDFE27C-ACAA-DD49-872A-22EE5DE854B5}"/>
          </ac:spMkLst>
        </pc:spChg>
        <pc:spChg chg="mod">
          <ac:chgData name="Alain Casali" userId="f798282a291849ef" providerId="LiveId" clId="{79AF8A70-D7E9-A740-B71A-FA6D4AB31DA0}" dt="2021-12-06T15:04:44.462" v="941" actId="20577"/>
          <ac:spMkLst>
            <pc:docMk/>
            <pc:sldMk cId="0" sldId="307"/>
            <ac:spMk id="464910" creationId="{C73FF9E0-6E43-DB4C-ADC3-0FC1F52BAD83}"/>
          </ac:spMkLst>
        </pc:spChg>
        <pc:spChg chg="mod">
          <ac:chgData name="Alain Casali" userId="f798282a291849ef" providerId="LiveId" clId="{79AF8A70-D7E9-A740-B71A-FA6D4AB31DA0}" dt="2021-12-06T14:05:23.580" v="589" actId="1035"/>
          <ac:spMkLst>
            <pc:docMk/>
            <pc:sldMk cId="0" sldId="307"/>
            <ac:spMk id="464911" creationId="{51C730FB-5639-524C-80C2-F831792B55A8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2" creationId="{0DF6260E-D796-8543-A712-5D206BC1C2C0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3" creationId="{E7CB6C4D-A2B3-FD44-AF76-A3E4BC3B343E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14" creationId="{EA3714A0-02E2-3D41-870B-AFFC8DAADA40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0" creationId="{E0AD73D2-E099-B640-A23F-32B0AA848C5C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1" creationId="{6D04A558-6708-D649-B321-91A152565A3D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28" creationId="{FEAC1D83-7D31-C140-AC95-77C0F15255C3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33" creationId="{AB83D13F-6F87-0040-A0D2-5667B8269E61}"/>
          </ac:spMkLst>
        </pc:spChg>
        <pc:spChg chg="mod">
          <ac:chgData name="Alain Casali" userId="f798282a291849ef" providerId="LiveId" clId="{79AF8A70-D7E9-A740-B71A-FA6D4AB31DA0}" dt="2021-12-06T14:05:00.988" v="546" actId="1036"/>
          <ac:spMkLst>
            <pc:docMk/>
            <pc:sldMk cId="0" sldId="307"/>
            <ac:spMk id="464935" creationId="{33433102-C386-CF40-85E3-E07609DE193D}"/>
          </ac:spMkLst>
        </pc:spChg>
        <pc:grpChg chg="del mod">
          <ac:chgData name="Alain Casali" userId="f798282a291849ef" providerId="LiveId" clId="{79AF8A70-D7E9-A740-B71A-FA6D4AB31DA0}" dt="2021-12-06T15:04:52.728" v="942" actId="478"/>
          <ac:grpSpMkLst>
            <pc:docMk/>
            <pc:sldMk cId="0" sldId="307"/>
            <ac:grpSpMk id="464934" creationId="{C8713198-FA0D-CC4C-8E69-E5541E853B9B}"/>
          </ac:grpSpMkLst>
        </pc:grpChg>
        <pc:grpChg chg="mod">
          <ac:chgData name="Alain Casali" userId="f798282a291849ef" providerId="LiveId" clId="{79AF8A70-D7E9-A740-B71A-FA6D4AB31DA0}" dt="2021-12-06T14:05:00.988" v="546" actId="1036"/>
          <ac:grpSpMkLst>
            <pc:docMk/>
            <pc:sldMk cId="0" sldId="307"/>
            <ac:grpSpMk id="464938" creationId="{13B9C677-9889-F54E-B293-D60178D70661}"/>
          </ac:grpSpMkLst>
        </pc:grpChg>
        <pc:grpChg chg="mod">
          <ac:chgData name="Alain Casali" userId="f798282a291849ef" providerId="LiveId" clId="{79AF8A70-D7E9-A740-B71A-FA6D4AB31DA0}" dt="2021-12-06T14:05:00.988" v="546" actId="1036"/>
          <ac:grpSpMkLst>
            <pc:docMk/>
            <pc:sldMk cId="0" sldId="307"/>
            <ac:grpSpMk id="464939" creationId="{9DE5F947-57EC-444A-B37E-73149D235447}"/>
          </ac:grpSpMkLst>
        </pc:grpChg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980206145" sldId="307"/>
        </pc:sldMkLst>
      </pc:sldChg>
      <pc:sldChg chg="add del">
        <pc:chgData name="Alain Casali" userId="f798282a291849ef" providerId="LiveId" clId="{79AF8A70-D7E9-A740-B71A-FA6D4AB31DA0}" dt="2021-12-06T14:05:47.528" v="590" actId="2696"/>
        <pc:sldMkLst>
          <pc:docMk/>
          <pc:sldMk cId="0" sldId="308"/>
        </pc:sldMkLst>
      </pc:sldChg>
      <pc:sldChg chg="delSp modSp add modAnim">
        <pc:chgData name="Alain Casali" userId="f798282a291849ef" providerId="LiveId" clId="{79AF8A70-D7E9-A740-B71A-FA6D4AB31DA0}" dt="2021-12-06T14:07:05.307" v="623" actId="478"/>
        <pc:sldMkLst>
          <pc:docMk/>
          <pc:sldMk cId="0" sldId="309"/>
        </pc:sldMkLst>
        <pc:spChg chg="mod">
          <ac:chgData name="Alain Casali" userId="f798282a291849ef" providerId="LiveId" clId="{79AF8A70-D7E9-A740-B71A-FA6D4AB31DA0}" dt="2021-12-06T14:06:17.132" v="601" actId="20577"/>
          <ac:spMkLst>
            <pc:docMk/>
            <pc:sldMk cId="0" sldId="309"/>
            <ac:spMk id="468004" creationId="{D929C744-72FC-934E-B079-98EE2A0AE887}"/>
          </ac:spMkLst>
        </pc:spChg>
        <pc:spChg chg="mod">
          <ac:chgData name="Alain Casali" userId="f798282a291849ef" providerId="LiveId" clId="{79AF8A70-D7E9-A740-B71A-FA6D4AB31DA0}" dt="2021-12-06T14:06:58.988" v="622" actId="113"/>
          <ac:spMkLst>
            <pc:docMk/>
            <pc:sldMk cId="0" sldId="309"/>
            <ac:spMk id="468006" creationId="{2C229CA5-BCD5-6D48-BDAE-0D12EE429987}"/>
          </ac:spMkLst>
        </pc:spChg>
        <pc:spChg chg="del mod">
          <ac:chgData name="Alain Casali" userId="f798282a291849ef" providerId="LiveId" clId="{79AF8A70-D7E9-A740-B71A-FA6D4AB31DA0}" dt="2021-12-06T14:06:08.435" v="592" actId="478"/>
          <ac:spMkLst>
            <pc:docMk/>
            <pc:sldMk cId="0" sldId="309"/>
            <ac:spMk id="468007" creationId="{0F271016-55DB-5E4B-993E-916FC75489D6}"/>
          </ac:spMkLst>
        </pc:spChg>
        <pc:spChg chg="del mod">
          <ac:chgData name="Alain Casali" userId="f798282a291849ef" providerId="LiveId" clId="{79AF8A70-D7E9-A740-B71A-FA6D4AB31DA0}" dt="2021-12-06T14:06:23.836" v="603" actId="478"/>
          <ac:spMkLst>
            <pc:docMk/>
            <pc:sldMk cId="0" sldId="309"/>
            <ac:spMk id="468008" creationId="{279EEA05-71CE-D245-B23F-ABCCB8B5B378}"/>
          </ac:spMkLst>
        </pc:spChg>
        <pc:grpChg chg="del">
          <ac:chgData name="Alain Casali" userId="f798282a291849ef" providerId="LiveId" clId="{79AF8A70-D7E9-A740-B71A-FA6D4AB31DA0}" dt="2021-12-06T14:07:05.307" v="623" actId="478"/>
          <ac:grpSpMkLst>
            <pc:docMk/>
            <pc:sldMk cId="0" sldId="309"/>
            <ac:grpSpMk id="468011" creationId="{D93A49A9-2486-FB42-9979-8116A470EEBB}"/>
          </ac:grpSpMkLst>
        </pc:grpChg>
      </pc:sldChg>
      <pc:sldChg chg="add">
        <pc:chgData name="Alain Casali" userId="f798282a291849ef" providerId="LiveId" clId="{79AF8A70-D7E9-A740-B71A-FA6D4AB31DA0}" dt="2021-12-06T14:03:49.898" v="497"/>
        <pc:sldMkLst>
          <pc:docMk/>
          <pc:sldMk cId="0" sldId="31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957529886" sldId="310"/>
        </pc:sldMkLst>
      </pc:sldChg>
      <pc:sldChg chg="addSp delSp modSp add modAnim">
        <pc:chgData name="Alain Casali" userId="f798282a291849ef" providerId="LiveId" clId="{79AF8A70-D7E9-A740-B71A-FA6D4AB31DA0}" dt="2021-12-06T14:08:06.281" v="635" actId="1076"/>
        <pc:sldMkLst>
          <pc:docMk/>
          <pc:sldMk cId="0" sldId="311"/>
        </pc:sldMkLst>
        <pc:spChg chg="add del mod">
          <ac:chgData name="Alain Casali" userId="f798282a291849ef" providerId="LiveId" clId="{79AF8A70-D7E9-A740-B71A-FA6D4AB31DA0}" dt="2021-12-06T14:07:39.707" v="628"/>
          <ac:spMkLst>
            <pc:docMk/>
            <pc:sldMk cId="0" sldId="311"/>
            <ac:spMk id="29" creationId="{E18D138A-DB57-514B-A50A-E0406E4922DB}"/>
          </ac:spMkLst>
        </pc:spChg>
        <pc:spChg chg="add del mod">
          <ac:chgData name="Alain Casali" userId="f798282a291849ef" providerId="LiveId" clId="{79AF8A70-D7E9-A740-B71A-FA6D4AB31DA0}" dt="2021-12-06T14:07:44.176" v="630"/>
          <ac:spMkLst>
            <pc:docMk/>
            <pc:sldMk cId="0" sldId="311"/>
            <ac:spMk id="30" creationId="{28383D22-43D4-2F4C-A27B-6F0AD25BE378}"/>
          </ac:spMkLst>
        </pc:spChg>
        <pc:spChg chg="add mod">
          <ac:chgData name="Alain Casali" userId="f798282a291849ef" providerId="LiveId" clId="{79AF8A70-D7E9-A740-B71A-FA6D4AB31DA0}" dt="2021-12-06T14:08:06.281" v="635" actId="1076"/>
          <ac:spMkLst>
            <pc:docMk/>
            <pc:sldMk cId="0" sldId="311"/>
            <ac:spMk id="31" creationId="{7C8B54AD-233A-2843-9A11-E940DD6BB2BF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68" creationId="{AA350604-EB81-BB44-BFBF-E524D4801363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69" creationId="{ADD304D4-070A-8642-8566-8DD776BFD92F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0" creationId="{21EB4CA1-EB5D-F243-8070-E96A6AD3D172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1" creationId="{2553DCB9-0225-574D-9B04-EB230E29B474}"/>
          </ac:spMkLst>
        </pc:spChg>
        <pc:spChg chg="mod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2" creationId="{2D4D0E03-C46D-9A4A-941E-4C36B2955A34}"/>
          </ac:spMkLst>
        </pc:spChg>
        <pc:spChg chg="del">
          <ac:chgData name="Alain Casali" userId="f798282a291849ef" providerId="LiveId" clId="{79AF8A70-D7E9-A740-B71A-FA6D4AB31DA0}" dt="2021-12-06T14:07:32.994" v="626" actId="478"/>
          <ac:spMkLst>
            <pc:docMk/>
            <pc:sldMk cId="0" sldId="311"/>
            <ac:spMk id="23573" creationId="{7812AC16-1715-764E-A3F7-5FF274CFAC11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4" creationId="{B617A463-DDE1-A44A-9E9C-2A090BF38C7C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5" creationId="{04C7F293-FDFC-8B49-821F-32C9ED80AC34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6" creationId="{C16835E2-CECC-174B-9C10-E83FA1DB0627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7" creationId="{DE19B025-F853-F04E-BFA5-B27C50463F65}"/>
          </ac:spMkLst>
        </pc:spChg>
        <pc:spChg chg="mod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8" creationId="{DA49F9AD-CDF6-F14B-9035-AABCB498F849}"/>
          </ac:spMkLst>
        </pc:spChg>
        <pc:spChg chg="del">
          <ac:chgData name="Alain Casali" userId="f798282a291849ef" providerId="LiveId" clId="{79AF8A70-D7E9-A740-B71A-FA6D4AB31DA0}" dt="2021-12-06T14:07:27.227" v="625" actId="478"/>
          <ac:spMkLst>
            <pc:docMk/>
            <pc:sldMk cId="0" sldId="311"/>
            <ac:spMk id="23579" creationId="{87C12D7B-6C1E-064F-BD67-4776B7EE91E3}"/>
          </ac:spMkLst>
        </pc:spChg>
        <pc:spChg chg="mod">
          <ac:chgData name="Alain Casali" userId="f798282a291849ef" providerId="LiveId" clId="{79AF8A70-D7E9-A740-B71A-FA6D4AB31DA0}" dt="2021-12-06T14:07:56.345" v="633" actId="1076"/>
          <ac:spMkLst>
            <pc:docMk/>
            <pc:sldMk cId="0" sldId="311"/>
            <ac:spMk id="466972" creationId="{A1FC5E2E-0941-5A48-ABD4-241BB051BD84}"/>
          </ac:spMkLst>
        </pc:spChg>
        <pc:spChg chg="del">
          <ac:chgData name="Alain Casali" userId="f798282a291849ef" providerId="LiveId" clId="{79AF8A70-D7E9-A740-B71A-FA6D4AB31DA0}" dt="2021-12-06T14:07:22.770" v="624" actId="478"/>
          <ac:spMkLst>
            <pc:docMk/>
            <pc:sldMk cId="0" sldId="311"/>
            <ac:spMk id="466973" creationId="{6F013C4F-BE2F-0141-BC7A-E20F22E99238}"/>
          </ac:spMkLst>
        </pc:spChg>
        <pc:grpChg chg="mod">
          <ac:chgData name="Alain Casali" userId="f798282a291849ef" providerId="LiveId" clId="{79AF8A70-D7E9-A740-B71A-FA6D4AB31DA0}" dt="2021-12-06T14:07:27.227" v="625" actId="478"/>
          <ac:grpSpMkLst>
            <pc:docMk/>
            <pc:sldMk cId="0" sldId="311"/>
            <ac:grpSpMk id="466981" creationId="{DE0415AC-689A-2D49-8F67-3BC6519A6D8E}"/>
          </ac:grpSpMkLst>
        </pc:grpChg>
        <pc:grpChg chg="mod">
          <ac:chgData name="Alain Casali" userId="f798282a291849ef" providerId="LiveId" clId="{79AF8A70-D7E9-A740-B71A-FA6D4AB31DA0}" dt="2021-12-06T14:07:32.994" v="626" actId="478"/>
          <ac:grpSpMkLst>
            <pc:docMk/>
            <pc:sldMk cId="0" sldId="311"/>
            <ac:grpSpMk id="466982" creationId="{BB1EDA2C-410C-7B42-94F6-2164B47FD193}"/>
          </ac:grpSpMkLst>
        </pc:grpChg>
      </pc:sldChg>
      <pc:sldChg chg="add del">
        <pc:chgData name="Alain Casali" userId="f798282a291849ef" providerId="LiveId" clId="{79AF8A70-D7E9-A740-B71A-FA6D4AB31DA0}" dt="2021-12-06T14:08:56.592" v="640" actId="2696"/>
        <pc:sldMkLst>
          <pc:docMk/>
          <pc:sldMk cId="0" sldId="31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7655242" sldId="31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1678465284" sldId="313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153087348" sldId="322"/>
        </pc:sldMkLst>
      </pc:sldChg>
      <pc:sldChg chg="modSp add mod">
        <pc:chgData name="Alain Casali" userId="f798282a291849ef" providerId="LiveId" clId="{79AF8A70-D7E9-A740-B71A-FA6D4AB31DA0}" dt="2021-12-06T14:01:40.510" v="483" actId="20577"/>
        <pc:sldMkLst>
          <pc:docMk/>
          <pc:sldMk cId="0" sldId="324"/>
        </pc:sldMkLst>
        <pc:spChg chg="mod">
          <ac:chgData name="Alain Casali" userId="f798282a291849ef" providerId="LiveId" clId="{79AF8A70-D7E9-A740-B71A-FA6D4AB31DA0}" dt="2021-12-06T14:01:22.963" v="476" actId="20577"/>
          <ac:spMkLst>
            <pc:docMk/>
            <pc:sldMk cId="0" sldId="324"/>
            <ac:spMk id="44035" creationId="{FF1A14DA-EEFE-9341-A309-787616DE4F8C}"/>
          </ac:spMkLst>
        </pc:spChg>
        <pc:spChg chg="mod">
          <ac:chgData name="Alain Casali" userId="f798282a291849ef" providerId="LiveId" clId="{79AF8A70-D7E9-A740-B71A-FA6D4AB31DA0}" dt="2021-12-06T14:01:37.171" v="482" actId="20577"/>
          <ac:spMkLst>
            <pc:docMk/>
            <pc:sldMk cId="0" sldId="324"/>
            <ac:spMk id="44036" creationId="{D1CA0784-F268-FA42-98BE-AA199F1B5338}"/>
          </ac:spMkLst>
        </pc:spChg>
        <pc:spChg chg="mod">
          <ac:chgData name="Alain Casali" userId="f798282a291849ef" providerId="LiveId" clId="{79AF8A70-D7E9-A740-B71A-FA6D4AB31DA0}" dt="2021-12-06T14:01:40.510" v="483" actId="20577"/>
          <ac:spMkLst>
            <pc:docMk/>
            <pc:sldMk cId="0" sldId="324"/>
            <ac:spMk id="44037" creationId="{C9A66516-6D54-1547-8D3A-A663380AB745}"/>
          </ac:spMkLst>
        </pc:spChg>
      </pc:sldChg>
      <pc:sldChg chg="modSp add mod">
        <pc:chgData name="Alain Casali" userId="f798282a291849ef" providerId="LiveId" clId="{79AF8A70-D7E9-A740-B71A-FA6D4AB31DA0}" dt="2021-12-06T14:02:17.965" v="488" actId="20577"/>
        <pc:sldMkLst>
          <pc:docMk/>
          <pc:sldMk cId="0" sldId="325"/>
        </pc:sldMkLst>
        <pc:spChg chg="mod">
          <ac:chgData name="Alain Casali" userId="f798282a291849ef" providerId="LiveId" clId="{79AF8A70-D7E9-A740-B71A-FA6D4AB31DA0}" dt="2021-12-06T14:01:57.110" v="484" actId="20577"/>
          <ac:spMkLst>
            <pc:docMk/>
            <pc:sldMk cId="0" sldId="325"/>
            <ac:spMk id="45057" creationId="{D8427702-3488-784C-811D-8A03DF576825}"/>
          </ac:spMkLst>
        </pc:spChg>
        <pc:spChg chg="mod">
          <ac:chgData name="Alain Casali" userId="f798282a291849ef" providerId="LiveId" clId="{79AF8A70-D7E9-A740-B71A-FA6D4AB31DA0}" dt="2021-12-06T14:02:17.965" v="488" actId="20577"/>
          <ac:spMkLst>
            <pc:docMk/>
            <pc:sldMk cId="0" sldId="325"/>
            <ac:spMk id="45058" creationId="{E678254A-AAD3-5248-92A1-0092EA7F204A}"/>
          </ac:spMkLst>
        </pc:spChg>
      </pc:sldChg>
      <pc:sldChg chg="modSp add mod">
        <pc:chgData name="Alain Casali" userId="f798282a291849ef" providerId="LiveId" clId="{79AF8A70-D7E9-A740-B71A-FA6D4AB31DA0}" dt="2021-12-06T14:02:39.397" v="493" actId="20577"/>
        <pc:sldMkLst>
          <pc:docMk/>
          <pc:sldMk cId="0" sldId="326"/>
        </pc:sldMkLst>
        <pc:spChg chg="mod">
          <ac:chgData name="Alain Casali" userId="f798282a291849ef" providerId="LiveId" clId="{79AF8A70-D7E9-A740-B71A-FA6D4AB31DA0}" dt="2021-12-06T14:02:24.974" v="489" actId="20577"/>
          <ac:spMkLst>
            <pc:docMk/>
            <pc:sldMk cId="0" sldId="326"/>
            <ac:spMk id="46081" creationId="{1D94CF14-B8A1-334E-8B0E-E4F0D31AEA3E}"/>
          </ac:spMkLst>
        </pc:spChg>
        <pc:spChg chg="mod">
          <ac:chgData name="Alain Casali" userId="f798282a291849ef" providerId="LiveId" clId="{79AF8A70-D7E9-A740-B71A-FA6D4AB31DA0}" dt="2021-12-06T14:02:39.397" v="493" actId="20577"/>
          <ac:spMkLst>
            <pc:docMk/>
            <pc:sldMk cId="0" sldId="326"/>
            <ac:spMk id="46082" creationId="{0CBD401A-F62A-E24F-8B91-226D95D815DA}"/>
          </ac:spMkLst>
        </pc:spChg>
      </pc:sldChg>
      <pc:sldChg chg="add del">
        <pc:chgData name="Alain Casali" userId="f798282a291849ef" providerId="LiveId" clId="{79AF8A70-D7E9-A740-B71A-FA6D4AB31DA0}" dt="2021-12-06T15:06:42.142" v="952" actId="2696"/>
        <pc:sldMkLst>
          <pc:docMk/>
          <pc:sldMk cId="311043348" sldId="329"/>
        </pc:sldMkLst>
      </pc:sldChg>
      <pc:sldChg chg="modSp add mod">
        <pc:chgData name="Alain Casali" userId="f798282a291849ef" providerId="LiveId" clId="{79AF8A70-D7E9-A740-B71A-FA6D4AB31DA0}" dt="2021-12-06T14:09:43.714" v="647" actId="2711"/>
        <pc:sldMkLst>
          <pc:docMk/>
          <pc:sldMk cId="0" sldId="331"/>
        </pc:sldMkLst>
        <pc:spChg chg="mod">
          <ac:chgData name="Alain Casali" userId="f798282a291849ef" providerId="LiveId" clId="{79AF8A70-D7E9-A740-B71A-FA6D4AB31DA0}" dt="2021-12-06T14:09:28.044" v="645" actId="20577"/>
          <ac:spMkLst>
            <pc:docMk/>
            <pc:sldMk cId="0" sldId="331"/>
            <ac:spMk id="2049" creationId="{A0AE6BCF-1745-224B-8BF2-C1CC9F82D80D}"/>
          </ac:spMkLst>
        </pc:spChg>
        <pc:spChg chg="mod">
          <ac:chgData name="Alain Casali" userId="f798282a291849ef" providerId="LiveId" clId="{79AF8A70-D7E9-A740-B71A-FA6D4AB31DA0}" dt="2021-12-06T14:09:43.714" v="647" actId="2711"/>
          <ac:spMkLst>
            <pc:docMk/>
            <pc:sldMk cId="0" sldId="331"/>
            <ac:spMk id="2052" creationId="{16A64CCF-AB70-944E-B1DE-5F2FEE02AF25}"/>
          </ac:spMkLst>
        </pc:spChg>
      </pc:sldChg>
      <pc:sldChg chg="delSp modSp add mod">
        <pc:chgData name="Alain Casali" userId="f798282a291849ef" providerId="LiveId" clId="{79AF8A70-D7E9-A740-B71A-FA6D4AB31DA0}" dt="2021-12-06T14:10:22.415" v="652" actId="2711"/>
        <pc:sldMkLst>
          <pc:docMk/>
          <pc:sldMk cId="0" sldId="332"/>
        </pc:sldMkLst>
        <pc:spChg chg="mod">
          <ac:chgData name="Alain Casali" userId="f798282a291849ef" providerId="LiveId" clId="{79AF8A70-D7E9-A740-B71A-FA6D4AB31DA0}" dt="2021-12-06T14:10:22.415" v="652" actId="2711"/>
          <ac:spMkLst>
            <pc:docMk/>
            <pc:sldMk cId="0" sldId="332"/>
            <ac:spMk id="5" creationId="{F0829294-29E3-B94F-905A-635506F9D4AF}"/>
          </ac:spMkLst>
        </pc:spChg>
        <pc:spChg chg="del">
          <ac:chgData name="Alain Casali" userId="f798282a291849ef" providerId="LiveId" clId="{79AF8A70-D7E9-A740-B71A-FA6D4AB31DA0}" dt="2021-12-06T14:09:51.937" v="648" actId="478"/>
          <ac:spMkLst>
            <pc:docMk/>
            <pc:sldMk cId="0" sldId="332"/>
            <ac:spMk id="53251" creationId="{A19544E6-4DFF-A644-AC81-E21029967E33}"/>
          </ac:spMkLst>
        </pc:spChg>
      </pc:sldChg>
      <pc:sldChg chg="add del">
        <pc:chgData name="Alain Casali" userId="f798282a291849ef" providerId="LiveId" clId="{79AF8A70-D7E9-A740-B71A-FA6D4AB31DA0}" dt="2021-12-06T15:07:01.677" v="958" actId="2696"/>
        <pc:sldMkLst>
          <pc:docMk/>
          <pc:sldMk cId="0" sldId="352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781918539" sldId="378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2816276025" sldId="379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032077522" sldId="380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3163852267" sldId="381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838050342" sldId="383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463729463" sldId="384"/>
        </pc:sldMkLst>
      </pc:sldChg>
      <pc:sldChg chg="del">
        <pc:chgData name="Alain Casali" userId="f798282a291849ef" providerId="LiveId" clId="{79AF8A70-D7E9-A740-B71A-FA6D4AB31DA0}" dt="2021-12-06T13:01:25.749" v="1" actId="2696"/>
        <pc:sldMkLst>
          <pc:docMk/>
          <pc:sldMk cId="2667819752" sldId="385"/>
        </pc:sldMkLst>
      </pc:sldChg>
      <pc:sldChg chg="del">
        <pc:chgData name="Alain Casali" userId="f798282a291849ef" providerId="LiveId" clId="{79AF8A70-D7E9-A740-B71A-FA6D4AB31DA0}" dt="2021-12-06T13:03:55.884" v="4" actId="2696"/>
        <pc:sldMkLst>
          <pc:docMk/>
          <pc:sldMk cId="950650096" sldId="386"/>
        </pc:sldMkLst>
      </pc:sldChg>
      <pc:sldChg chg="addSp delSp modSp add mod">
        <pc:chgData name="Alain Casali" userId="f798282a291849ef" providerId="LiveId" clId="{79AF8A70-D7E9-A740-B71A-FA6D4AB31DA0}" dt="2021-12-06T13:10:43.044" v="36" actId="1076"/>
        <pc:sldMkLst>
          <pc:docMk/>
          <pc:sldMk cId="563482989" sldId="387"/>
        </pc:sldMkLst>
        <pc:spChg chg="del mod">
          <ac:chgData name="Alain Casali" userId="f798282a291849ef" providerId="LiveId" clId="{79AF8A70-D7E9-A740-B71A-FA6D4AB31DA0}" dt="2021-12-06T13:10:26.705" v="32" actId="478"/>
          <ac:spMkLst>
            <pc:docMk/>
            <pc:sldMk cId="563482989" sldId="387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10:43.044" v="36" actId="1076"/>
          <ac:spMkLst>
            <pc:docMk/>
            <pc:sldMk cId="563482989" sldId="387"/>
            <ac:spMk id="6" creationId="{00000000-0000-0000-0000-000000000000}"/>
          </ac:spMkLst>
        </pc:spChg>
        <pc:spChg chg="add mod">
          <ac:chgData name="Alain Casali" userId="f798282a291849ef" providerId="LiveId" clId="{79AF8A70-D7E9-A740-B71A-FA6D4AB31DA0}" dt="2021-12-06T13:10:32.630" v="33" actId="1076"/>
          <ac:spMkLst>
            <pc:docMk/>
            <pc:sldMk cId="563482989" sldId="387"/>
            <ac:spMk id="13" creationId="{A2399257-998C-964B-9778-26AF01C88F52}"/>
          </ac:spMkLst>
        </pc:spChg>
      </pc:sldChg>
      <pc:sldChg chg="modSp add mod">
        <pc:chgData name="Alain Casali" userId="f798282a291849ef" providerId="LiveId" clId="{79AF8A70-D7E9-A740-B71A-FA6D4AB31DA0}" dt="2021-12-06T13:11:54.024" v="46" actId="20577"/>
        <pc:sldMkLst>
          <pc:docMk/>
          <pc:sldMk cId="166657688" sldId="388"/>
        </pc:sldMkLst>
        <pc:spChg chg="mod">
          <ac:chgData name="Alain Casali" userId="f798282a291849ef" providerId="LiveId" clId="{79AF8A70-D7E9-A740-B71A-FA6D4AB31DA0}" dt="2021-12-06T13:11:24.777" v="44" actId="207"/>
          <ac:spMkLst>
            <pc:docMk/>
            <pc:sldMk cId="166657688" sldId="388"/>
            <ac:spMk id="2" creationId="{E5512273-1C8B-B843-AFD6-3AA085B2584A}"/>
          </ac:spMkLst>
        </pc:spChg>
        <pc:spChg chg="mod">
          <ac:chgData name="Alain Casali" userId="f798282a291849ef" providerId="LiveId" clId="{79AF8A70-D7E9-A740-B71A-FA6D4AB31DA0}" dt="2021-12-06T13:11:16.545" v="42" actId="20577"/>
          <ac:spMkLst>
            <pc:docMk/>
            <pc:sldMk cId="166657688" sldId="388"/>
            <ac:spMk id="17410" creationId="{0A06489A-C5FC-D042-A836-5FEE93265A92}"/>
          </ac:spMkLst>
        </pc:spChg>
        <pc:spChg chg="mod">
          <ac:chgData name="Alain Casali" userId="f798282a291849ef" providerId="LiveId" clId="{79AF8A70-D7E9-A740-B71A-FA6D4AB31DA0}" dt="2021-12-06T13:11:54.024" v="46" actId="20577"/>
          <ac:spMkLst>
            <pc:docMk/>
            <pc:sldMk cId="166657688" sldId="388"/>
            <ac:spMk id="17414" creationId="{7C6D0D3B-3AF6-EB44-A04B-9CFF3C17B4DB}"/>
          </ac:spMkLst>
        </pc:spChg>
      </pc:sldChg>
      <pc:sldChg chg="modSp add mod">
        <pc:chgData name="Alain Casali" userId="f798282a291849ef" providerId="LiveId" clId="{79AF8A70-D7E9-A740-B71A-FA6D4AB31DA0}" dt="2021-12-06T13:14:55.416" v="117" actId="20577"/>
        <pc:sldMkLst>
          <pc:docMk/>
          <pc:sldMk cId="1484375143" sldId="389"/>
        </pc:sldMkLst>
        <pc:spChg chg="mod">
          <ac:chgData name="Alain Casali" userId="f798282a291849ef" providerId="LiveId" clId="{79AF8A70-D7E9-A740-B71A-FA6D4AB31DA0}" dt="2021-12-06T13:12:00.023" v="47" actId="20577"/>
          <ac:spMkLst>
            <pc:docMk/>
            <pc:sldMk cId="1484375143" sldId="389"/>
            <ac:spMk id="18433" creationId="{E561075C-8F4E-8342-993B-C1732AD1435C}"/>
          </ac:spMkLst>
        </pc:spChg>
        <pc:spChg chg="mod">
          <ac:chgData name="Alain Casali" userId="f798282a291849ef" providerId="LiveId" clId="{79AF8A70-D7E9-A740-B71A-FA6D4AB31DA0}" dt="2021-12-06T13:14:05.879" v="102" actId="20577"/>
          <ac:spMkLst>
            <pc:docMk/>
            <pc:sldMk cId="1484375143" sldId="389"/>
            <ac:spMk id="18434" creationId="{05187608-1CB0-514E-8094-4658D395CADA}"/>
          </ac:spMkLst>
        </pc:spChg>
        <pc:spChg chg="mod">
          <ac:chgData name="Alain Casali" userId="f798282a291849ef" providerId="LiveId" clId="{79AF8A70-D7E9-A740-B71A-FA6D4AB31DA0}" dt="2021-12-06T13:12:57.667" v="77" actId="1076"/>
          <ac:spMkLst>
            <pc:docMk/>
            <pc:sldMk cId="1484375143" sldId="389"/>
            <ac:spMk id="18436" creationId="{976D7C1E-0DB9-714D-89E3-68023A5C666D}"/>
          </ac:spMkLst>
        </pc:spChg>
        <pc:spChg chg="mod">
          <ac:chgData name="Alain Casali" userId="f798282a291849ef" providerId="LiveId" clId="{79AF8A70-D7E9-A740-B71A-FA6D4AB31DA0}" dt="2021-12-06T13:14:55.416" v="117" actId="20577"/>
          <ac:spMkLst>
            <pc:docMk/>
            <pc:sldMk cId="1484375143" sldId="389"/>
            <ac:spMk id="18437" creationId="{1C8D3207-A50E-774D-A315-03C1A4213BB2}"/>
          </ac:spMkLst>
        </pc:spChg>
        <pc:spChg chg="mod">
          <ac:chgData name="Alain Casali" userId="f798282a291849ef" providerId="LiveId" clId="{79AF8A70-D7E9-A740-B71A-FA6D4AB31DA0}" dt="2021-12-06T13:14:36.344" v="110"/>
          <ac:spMkLst>
            <pc:docMk/>
            <pc:sldMk cId="1484375143" sldId="389"/>
            <ac:spMk id="18438" creationId="{6FCFDB47-4320-A940-BD4D-FD3728E6358E}"/>
          </ac:spMkLst>
        </pc:spChg>
        <pc:cxnChg chg="mod">
          <ac:chgData name="Alain Casali" userId="f798282a291849ef" providerId="LiveId" clId="{79AF8A70-D7E9-A740-B71A-FA6D4AB31DA0}" dt="2021-12-06T13:12:57.667" v="77" actId="1076"/>
          <ac:cxnSpMkLst>
            <pc:docMk/>
            <pc:sldMk cId="1484375143" sldId="389"/>
            <ac:cxnSpMk id="7" creationId="{00E2E590-D494-104A-86D1-E68E1F31E813}"/>
          </ac:cxnSpMkLst>
        </pc:cxnChg>
      </pc:sldChg>
      <pc:sldChg chg="modSp add mod">
        <pc:chgData name="Alain Casali" userId="f798282a291849ef" providerId="LiveId" clId="{79AF8A70-D7E9-A740-B71A-FA6D4AB31DA0}" dt="2021-12-06T13:15:53.895" v="152" actId="20577"/>
        <pc:sldMkLst>
          <pc:docMk/>
          <pc:sldMk cId="1304046219" sldId="390"/>
        </pc:sldMkLst>
        <pc:spChg chg="mod">
          <ac:chgData name="Alain Casali" userId="f798282a291849ef" providerId="LiveId" clId="{79AF8A70-D7E9-A740-B71A-FA6D4AB31DA0}" dt="2021-12-06T13:15:00.270" v="118" actId="20577"/>
          <ac:spMkLst>
            <pc:docMk/>
            <pc:sldMk cId="1304046219" sldId="390"/>
            <ac:spMk id="19457" creationId="{C1C30593-2CAA-494C-BC2A-86726F06A941}"/>
          </ac:spMkLst>
        </pc:spChg>
        <pc:spChg chg="mod">
          <ac:chgData name="Alain Casali" userId="f798282a291849ef" providerId="LiveId" clId="{79AF8A70-D7E9-A740-B71A-FA6D4AB31DA0}" dt="2021-12-06T13:15:53.895" v="152" actId="20577"/>
          <ac:spMkLst>
            <pc:docMk/>
            <pc:sldMk cId="1304046219" sldId="390"/>
            <ac:spMk id="19458" creationId="{2E31C77F-664E-2F42-8F27-BAB6F619A3F2}"/>
          </ac:spMkLst>
        </pc:spChg>
      </pc:sldChg>
      <pc:sldChg chg="modSp add mod">
        <pc:chgData name="Alain Casali" userId="f798282a291849ef" providerId="LiveId" clId="{79AF8A70-D7E9-A740-B71A-FA6D4AB31DA0}" dt="2021-12-06T13:55:27.959" v="428" actId="207"/>
        <pc:sldMkLst>
          <pc:docMk/>
          <pc:sldMk cId="1666405184" sldId="391"/>
        </pc:sldMkLst>
        <pc:spChg chg="mod">
          <ac:chgData name="Alain Casali" userId="f798282a291849ef" providerId="LiveId" clId="{79AF8A70-D7E9-A740-B71A-FA6D4AB31DA0}" dt="2021-12-06T13:54:38.123" v="405" actId="20577"/>
          <ac:spMkLst>
            <pc:docMk/>
            <pc:sldMk cId="1666405184" sldId="391"/>
            <ac:spMk id="50893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3:59.785" v="397" actId="207"/>
          <ac:spMkLst>
            <pc:docMk/>
            <pc:sldMk cId="1666405184" sldId="391"/>
            <ac:spMk id="50893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46.515" v="408" actId="20577"/>
          <ac:spMkLst>
            <pc:docMk/>
            <pc:sldMk cId="1666405184" sldId="391"/>
            <ac:spMk id="50893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25.774" v="402" actId="207"/>
          <ac:spMkLst>
            <pc:docMk/>
            <pc:sldMk cId="1666405184" sldId="391"/>
            <ac:spMk id="50894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50.686" v="409" actId="207"/>
          <ac:spMkLst>
            <pc:docMk/>
            <pc:sldMk cId="1666405184" sldId="391"/>
            <ac:spMk id="50895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07.503" v="398" actId="207"/>
          <ac:spMkLst>
            <pc:docMk/>
            <pc:sldMk cId="1666405184" sldId="391"/>
            <ac:spMk id="50895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4:11.131" v="399" actId="207"/>
          <ac:spMkLst>
            <pc:docMk/>
            <pc:sldMk cId="1666405184" sldId="391"/>
            <ac:spMk id="50895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07.068" v="413" actId="20577"/>
          <ac:spMkLst>
            <pc:docMk/>
            <pc:sldMk cId="1666405184" sldId="391"/>
            <ac:spMk id="50896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13.799" v="419" actId="207"/>
          <ac:spMkLst>
            <pc:docMk/>
            <pc:sldMk cId="1666405184" sldId="391"/>
            <ac:spMk id="50896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17.597" v="420" actId="207"/>
          <ac:spMkLst>
            <pc:docMk/>
            <pc:sldMk cId="1666405184" sldId="391"/>
            <ac:spMk id="50896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5:27.959" v="428" actId="207"/>
          <ac:spMkLst>
            <pc:docMk/>
            <pc:sldMk cId="1666405184" sldId="391"/>
            <ac:spMk id="508966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757166588" sldId="392"/>
        </pc:sldMkLst>
      </pc:sldChg>
      <pc:sldChg chg="add del">
        <pc:chgData name="Alain Casali" userId="f798282a291849ef" providerId="LiveId" clId="{79AF8A70-D7E9-A740-B71A-FA6D4AB31DA0}" dt="2021-12-06T13:55:54.245" v="429" actId="2696"/>
        <pc:sldMkLst>
          <pc:docMk/>
          <pc:sldMk cId="481881512" sldId="393"/>
        </pc:sldMkLst>
      </pc:sldChg>
      <pc:sldChg chg="modSp add mod">
        <pc:chgData name="Alain Casali" userId="f798282a291849ef" providerId="LiveId" clId="{79AF8A70-D7E9-A740-B71A-FA6D4AB31DA0}" dt="2021-12-06T13:56:29.644" v="443" actId="207"/>
        <pc:sldMkLst>
          <pc:docMk/>
          <pc:sldMk cId="2239344652" sldId="394"/>
        </pc:sldMkLst>
        <pc:spChg chg="mod">
          <ac:chgData name="Alain Casali" userId="f798282a291849ef" providerId="LiveId" clId="{79AF8A70-D7E9-A740-B71A-FA6D4AB31DA0}" dt="2021-12-06T13:55:58.671" v="430" actId="207"/>
          <ac:spMkLst>
            <pc:docMk/>
            <pc:sldMk cId="2239344652" sldId="394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11.950" v="440" actId="207"/>
          <ac:spMkLst>
            <pc:docMk/>
            <pc:sldMk cId="2239344652" sldId="394"/>
            <ac:spMk id="51200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18.227" v="441" actId="207"/>
          <ac:spMkLst>
            <pc:docMk/>
            <pc:sldMk cId="2239344652" sldId="394"/>
            <ac:spMk id="51200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24.180" v="442" actId="207"/>
          <ac:spMkLst>
            <pc:docMk/>
            <pc:sldMk cId="2239344652" sldId="394"/>
            <ac:spMk id="51200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3:56:29.644" v="443" actId="207"/>
          <ac:spMkLst>
            <pc:docMk/>
            <pc:sldMk cId="2239344652" sldId="394"/>
            <ac:spMk id="512006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5:27.811" v="945" actId="207"/>
        <pc:sldMkLst>
          <pc:docMk/>
          <pc:sldMk cId="1842847306" sldId="395"/>
        </pc:sldMkLst>
        <pc:spChg chg="mod">
          <ac:chgData name="Alain Casali" userId="f798282a291849ef" providerId="LiveId" clId="{79AF8A70-D7E9-A740-B71A-FA6D4AB31DA0}" dt="2021-12-06T15:05:27.811" v="945" actId="207"/>
          <ac:spMkLst>
            <pc:docMk/>
            <pc:sldMk cId="1842847306" sldId="395"/>
            <ac:spMk id="4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0:33.528" v="653" actId="20577"/>
          <ac:spMkLst>
            <pc:docMk/>
            <pc:sldMk cId="1842847306" sldId="395"/>
            <ac:spMk id="4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0:37.377" v="654" actId="20577"/>
          <ac:spMkLst>
            <pc:docMk/>
            <pc:sldMk cId="1842847306" sldId="395"/>
            <ac:spMk id="5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04.023" v="676" actId="20577"/>
          <ac:spMkLst>
            <pc:docMk/>
            <pc:sldMk cId="1842847306" sldId="395"/>
            <ac:spMk id="51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42.394" v="681" actId="20577"/>
          <ac:spMkLst>
            <pc:docMk/>
            <pc:sldMk cId="1842847306" sldId="395"/>
            <ac:spMk id="54784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2:08.793" v="687" actId="20577"/>
          <ac:spMkLst>
            <pc:docMk/>
            <pc:sldMk cId="1842847306" sldId="395"/>
            <ac:spMk id="54784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48.385" v="682" actId="20577"/>
          <ac:spMkLst>
            <pc:docMk/>
            <pc:sldMk cId="1842847306" sldId="395"/>
            <ac:spMk id="54784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08.160" v="689" actId="20577"/>
          <ac:spMkLst>
            <pc:docMk/>
            <pc:sldMk cId="1842847306" sldId="395"/>
            <ac:spMk id="54785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10.857" v="691" actId="20577"/>
          <ac:spMkLst>
            <pc:docMk/>
            <pc:sldMk cId="1842847306" sldId="395"/>
            <ac:spMk id="54785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55.801" v="684" actId="20577"/>
          <ac:spMkLst>
            <pc:docMk/>
            <pc:sldMk cId="1842847306" sldId="395"/>
            <ac:spMk id="54786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2:00.793" v="685" actId="20577"/>
          <ac:spMkLst>
            <pc:docMk/>
            <pc:sldMk cId="1842847306" sldId="395"/>
            <ac:spMk id="54787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1:52.268" v="683" actId="20577"/>
          <ac:spMkLst>
            <pc:docMk/>
            <pc:sldMk cId="1842847306" sldId="395"/>
            <ac:spMk id="547881" creationId="{00000000-0000-0000-0000-000000000000}"/>
          </ac:spMkLst>
        </pc:spChg>
      </pc:sldChg>
      <pc:sldChg chg="delSp modSp add mod modAnim">
        <pc:chgData name="Alain Casali" userId="f798282a291849ef" providerId="LiveId" clId="{79AF8A70-D7E9-A740-B71A-FA6D4AB31DA0}" dt="2021-12-06T14:16:29.227" v="706" actId="1076"/>
        <pc:sldMkLst>
          <pc:docMk/>
          <pc:sldMk cId="2282323393" sldId="396"/>
        </pc:sldMkLst>
        <pc:spChg chg="mod">
          <ac:chgData name="Alain Casali" userId="f798282a291849ef" providerId="LiveId" clId="{79AF8A70-D7E9-A740-B71A-FA6D4AB31DA0}" dt="2021-12-06T14:11:10.816" v="677" actId="20577"/>
          <ac:spMkLst>
            <pc:docMk/>
            <pc:sldMk cId="2282323393" sldId="396"/>
            <ac:spMk id="4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03.103" v="699" actId="20577"/>
          <ac:spMkLst>
            <pc:docMk/>
            <pc:sldMk cId="2282323393" sldId="396"/>
            <ac:spMk id="54886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1.489" v="702" actId="20577"/>
          <ac:spMkLst>
            <pc:docMk/>
            <pc:sldMk cId="2282323393" sldId="396"/>
            <ac:spMk id="54887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8.600" v="704" actId="20577"/>
          <ac:spMkLst>
            <pc:docMk/>
            <pc:sldMk cId="2282323393" sldId="396"/>
            <ac:spMk id="54887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14.981" v="703" actId="20577"/>
          <ac:spMkLst>
            <pc:docMk/>
            <pc:sldMk cId="2282323393" sldId="396"/>
            <ac:spMk id="548877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25.522" v="696" actId="20577"/>
          <ac:spMkLst>
            <pc:docMk/>
            <pc:sldMk cId="2282323393" sldId="396"/>
            <ac:spMk id="54888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22.175" v="695" actId="20577"/>
          <ac:spMkLst>
            <pc:docMk/>
            <pc:sldMk cId="2282323393" sldId="396"/>
            <ac:spMk id="54889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5:18.519" v="693" actId="20577"/>
          <ac:spMkLst>
            <pc:docMk/>
            <pc:sldMk cId="2282323393" sldId="396"/>
            <ac:spMk id="54889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16:29.227" v="706" actId="1076"/>
          <ac:spMkLst>
            <pc:docMk/>
            <pc:sldMk cId="2282323393" sldId="396"/>
            <ac:spMk id="548897" creationId="{00000000-0000-0000-0000-000000000000}"/>
          </ac:spMkLst>
        </pc:spChg>
        <pc:spChg chg="del mod">
          <ac:chgData name="Alain Casali" userId="f798282a291849ef" providerId="LiveId" clId="{79AF8A70-D7E9-A740-B71A-FA6D4AB31DA0}" dt="2021-12-06T14:16:23.048" v="705" actId="478"/>
          <ac:spMkLst>
            <pc:docMk/>
            <pc:sldMk cId="2282323393" sldId="396"/>
            <ac:spMk id="548898" creationId="{00000000-0000-0000-0000-000000000000}"/>
          </ac:spMkLst>
        </pc:spChg>
        <pc:grpChg chg="del mod">
          <ac:chgData name="Alain Casali" userId="f798282a291849ef" providerId="LiveId" clId="{79AF8A70-D7E9-A740-B71A-FA6D4AB31DA0}" dt="2021-12-06T14:16:23.048" v="705" actId="478"/>
          <ac:grpSpMkLst>
            <pc:docMk/>
            <pc:sldMk cId="2282323393" sldId="396"/>
            <ac:grpSpMk id="548899" creationId="{00000000-0000-0000-0000-000000000000}"/>
          </ac:grpSpMkLst>
        </pc:grpChg>
      </pc:sldChg>
      <pc:sldChg chg="delSp modSp add modAnim">
        <pc:chgData name="Alain Casali" userId="f798282a291849ef" providerId="LiveId" clId="{79AF8A70-D7E9-A740-B71A-FA6D4AB31DA0}" dt="2021-12-06T14:20:03.975" v="743" actId="1076"/>
        <pc:sldMkLst>
          <pc:docMk/>
          <pc:sldMk cId="3657236415" sldId="397"/>
        </pc:sldMkLst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2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2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23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38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3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3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5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03.975" v="743" actId="1076"/>
          <ac:spMkLst>
            <pc:docMk/>
            <pc:sldMk cId="3657236415" sldId="397"/>
            <ac:spMk id="551947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8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49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0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1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2" creationId="{00000000-0000-0000-0000-000000000000}"/>
          </ac:spMkLst>
        </pc:spChg>
        <pc:spChg chg="del">
          <ac:chgData name="Alain Casali" userId="f798282a291849ef" providerId="LiveId" clId="{79AF8A70-D7E9-A740-B71A-FA6D4AB31DA0}" dt="2021-12-06T14:19:36.237" v="739" actId="478"/>
          <ac:spMkLst>
            <pc:docMk/>
            <pc:sldMk cId="3657236415" sldId="397"/>
            <ac:spMk id="551953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4:21:33.251" v="762" actId="20577"/>
        <pc:sldMkLst>
          <pc:docMk/>
          <pc:sldMk cId="4138278057" sldId="398"/>
        </pc:sldMkLst>
        <pc:spChg chg="mod">
          <ac:chgData name="Alain Casali" userId="f798282a291849ef" providerId="LiveId" clId="{79AF8A70-D7E9-A740-B71A-FA6D4AB31DA0}" dt="2021-12-06T14:21:26.564" v="760" actId="20577"/>
          <ac:spMkLst>
            <pc:docMk/>
            <pc:sldMk cId="4138278057" sldId="398"/>
            <ac:spMk id="9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33.251" v="762" actId="20577"/>
          <ac:spMkLst>
            <pc:docMk/>
            <pc:sldMk cId="4138278057" sldId="398"/>
            <ac:spMk id="10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0:20.883" v="745" actId="20577"/>
          <ac:spMkLst>
            <pc:docMk/>
            <pc:sldMk cId="4138278057" sldId="398"/>
            <ac:spMk id="1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02.844" v="754" actId="20577"/>
          <ac:spMkLst>
            <pc:docMk/>
            <pc:sldMk cId="4138278057" sldId="398"/>
            <ac:spMk id="55296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1:07.259" v="755" actId="20577"/>
          <ac:spMkLst>
            <pc:docMk/>
            <pc:sldMk cId="4138278057" sldId="398"/>
            <ac:spMk id="552965" creationId="{00000000-0000-0000-0000-000000000000}"/>
          </ac:spMkLst>
        </pc:spChg>
      </pc:sldChg>
      <pc:sldChg chg="add del">
        <pc:chgData name="Alain Casali" userId="f798282a291849ef" providerId="LiveId" clId="{79AF8A70-D7E9-A740-B71A-FA6D4AB31DA0}" dt="2021-12-06T15:07:15.914" v="964" actId="2696"/>
        <pc:sldMkLst>
          <pc:docMk/>
          <pc:sldMk cId="3588492611" sldId="399"/>
        </pc:sldMkLst>
      </pc:sldChg>
      <pc:sldChg chg="modSp add mod">
        <pc:chgData name="Alain Casali" userId="f798282a291849ef" providerId="LiveId" clId="{79AF8A70-D7E9-A740-B71A-FA6D4AB31DA0}" dt="2021-12-06T15:05:42.564" v="946" actId="207"/>
        <pc:sldMkLst>
          <pc:docMk/>
          <pc:sldMk cId="118193296" sldId="400"/>
        </pc:sldMkLst>
        <pc:spChg chg="mod">
          <ac:chgData name="Alain Casali" userId="f798282a291849ef" providerId="LiveId" clId="{79AF8A70-D7E9-A740-B71A-FA6D4AB31DA0}" dt="2021-12-06T14:23:16.560" v="778" actId="20577"/>
          <ac:spMkLst>
            <pc:docMk/>
            <pc:sldMk cId="118193296" sldId="400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2:31.982" v="775" actId="2711"/>
          <ac:spMkLst>
            <pc:docMk/>
            <pc:sldMk cId="118193296" sldId="400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5:05:42.564" v="946" actId="207"/>
          <ac:spMkLst>
            <pc:docMk/>
            <pc:sldMk cId="118193296" sldId="400"/>
            <ac:spMk id="6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2:22.566" v="773" actId="2711"/>
          <ac:spMkLst>
            <pc:docMk/>
            <pc:sldMk cId="118193296" sldId="400"/>
            <ac:spMk id="7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31.204" v="925" actId="20577"/>
        <pc:sldMkLst>
          <pc:docMk/>
          <pc:sldMk cId="2325076748" sldId="401"/>
        </pc:sldMkLst>
        <pc:spChg chg="mod">
          <ac:chgData name="Alain Casali" userId="f798282a291849ef" providerId="LiveId" clId="{79AF8A70-D7E9-A740-B71A-FA6D4AB31DA0}" dt="2021-12-06T14:37:31.204" v="925" actId="20577"/>
          <ac:spMkLst>
            <pc:docMk/>
            <pc:sldMk cId="2325076748" sldId="401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3:42.383" v="792" actId="20577"/>
          <ac:spMkLst>
            <pc:docMk/>
            <pc:sldMk cId="2325076748" sldId="401"/>
            <ac:spMk id="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25:52.433" v="860" actId="20577"/>
        <pc:sldMkLst>
          <pc:docMk/>
          <pc:sldMk cId="3074681392" sldId="402"/>
        </pc:sldMkLst>
        <pc:spChg chg="mod">
          <ac:chgData name="Alain Casali" userId="f798282a291849ef" providerId="LiveId" clId="{79AF8A70-D7E9-A740-B71A-FA6D4AB31DA0}" dt="2021-12-06T14:25:44.767" v="858" actId="20577"/>
          <ac:spMkLst>
            <pc:docMk/>
            <pc:sldMk cId="3074681392" sldId="402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5:52.433" v="860" actId="20577"/>
          <ac:spMkLst>
            <pc:docMk/>
            <pc:sldMk cId="3074681392" sldId="402"/>
            <ac:spMk id="7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37.690" v="926" actId="20577"/>
        <pc:sldMkLst>
          <pc:docMk/>
          <pc:sldMk cId="1676961846" sldId="403"/>
        </pc:sldMkLst>
        <pc:spChg chg="mod">
          <ac:chgData name="Alain Casali" userId="f798282a291849ef" providerId="LiveId" clId="{79AF8A70-D7E9-A740-B71A-FA6D4AB31DA0}" dt="2021-12-06T14:37:37.690" v="926" actId="20577"/>
          <ac:spMkLst>
            <pc:docMk/>
            <pc:sldMk cId="1676961846" sldId="403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18.437" v="861"/>
          <ac:spMkLst>
            <pc:docMk/>
            <pc:sldMk cId="1676961846" sldId="403"/>
            <ac:spMk id="4" creationId="{00000000-0000-0000-0000-000000000000}"/>
          </ac:spMkLst>
        </pc:spChg>
      </pc:sldChg>
      <pc:sldChg chg="modSp add">
        <pc:chgData name="Alain Casali" userId="f798282a291849ef" providerId="LiveId" clId="{79AF8A70-D7E9-A740-B71A-FA6D4AB31DA0}" dt="2021-12-06T14:26:47.245" v="865"/>
        <pc:sldMkLst>
          <pc:docMk/>
          <pc:sldMk cId="2861099588" sldId="404"/>
        </pc:sldMkLst>
        <pc:spChg chg="mod">
          <ac:chgData name="Alain Casali" userId="f798282a291849ef" providerId="LiveId" clId="{79AF8A70-D7E9-A740-B71A-FA6D4AB31DA0}" dt="2021-12-06T14:26:43.317" v="863"/>
          <ac:spMkLst>
            <pc:docMk/>
            <pc:sldMk cId="2861099588" sldId="404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45.514" v="864"/>
          <ac:spMkLst>
            <pc:docMk/>
            <pc:sldMk cId="2861099588" sldId="404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6:47.245" v="865"/>
          <ac:spMkLst>
            <pc:docMk/>
            <pc:sldMk cId="2861099588" sldId="404"/>
            <ac:spMk id="9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4:29:46.762" v="894" actId="20577"/>
        <pc:sldMkLst>
          <pc:docMk/>
          <pc:sldMk cId="105168200" sldId="405"/>
        </pc:sldMkLst>
        <pc:spChg chg="mod">
          <ac:chgData name="Alain Casali" userId="f798282a291849ef" providerId="LiveId" clId="{79AF8A70-D7E9-A740-B71A-FA6D4AB31DA0}" dt="2021-12-06T14:26:56.203" v="866"/>
          <ac:spMkLst>
            <pc:docMk/>
            <pc:sldMk cId="105168200" sldId="405"/>
            <ac:spMk id="3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16.948" v="879" actId="20577"/>
          <ac:spMkLst>
            <pc:docMk/>
            <pc:sldMk cId="105168200" sldId="405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26.968" v="888" actId="20577"/>
          <ac:spMkLst>
            <pc:docMk/>
            <pc:sldMk cId="105168200" sldId="405"/>
            <ac:spMk id="8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29:46.762" v="894" actId="20577"/>
          <ac:spMkLst>
            <pc:docMk/>
            <pc:sldMk cId="105168200" sldId="405"/>
            <ac:spMk id="10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46.274" v="927" actId="20577"/>
        <pc:sldMkLst>
          <pc:docMk/>
          <pc:sldMk cId="2984915293" sldId="406"/>
        </pc:sldMkLst>
        <pc:spChg chg="mod">
          <ac:chgData name="Alain Casali" userId="f798282a291849ef" providerId="LiveId" clId="{79AF8A70-D7E9-A740-B71A-FA6D4AB31DA0}" dt="2021-12-06T14:37:46.274" v="927" actId="20577"/>
          <ac:spMkLst>
            <pc:docMk/>
            <pc:sldMk cId="2984915293" sldId="406"/>
            <ac:spMk id="2" creationId="{00000000-0000-0000-0000-000000000000}"/>
          </ac:spMkLst>
        </pc:spChg>
      </pc:sldChg>
      <pc:sldChg chg="modSp add">
        <pc:chgData name="Alain Casali" userId="f798282a291849ef" providerId="LiveId" clId="{79AF8A70-D7E9-A740-B71A-FA6D4AB31DA0}" dt="2021-12-06T14:30:19.414" v="902" actId="20577"/>
        <pc:sldMkLst>
          <pc:docMk/>
          <pc:sldMk cId="494894559" sldId="407"/>
        </pc:sldMkLst>
        <pc:spChg chg="mod">
          <ac:chgData name="Alain Casali" userId="f798282a291849ef" providerId="LiveId" clId="{79AF8A70-D7E9-A740-B71A-FA6D4AB31DA0}" dt="2021-12-06T14:30:19.414" v="902" actId="20577"/>
          <ac:spMkLst>
            <pc:docMk/>
            <pc:sldMk cId="494894559" sldId="407"/>
            <ac:spMk id="3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7:51.738" v="928" actId="20577"/>
        <pc:sldMkLst>
          <pc:docMk/>
          <pc:sldMk cId="2658806352" sldId="408"/>
        </pc:sldMkLst>
        <pc:spChg chg="mod">
          <ac:chgData name="Alain Casali" userId="f798282a291849ef" providerId="LiveId" clId="{79AF8A70-D7E9-A740-B71A-FA6D4AB31DA0}" dt="2021-12-06T14:37:51.738" v="928" actId="20577"/>
          <ac:spMkLst>
            <pc:docMk/>
            <pc:sldMk cId="2658806352" sldId="408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30:35.728" v="904" actId="20577"/>
          <ac:spMkLst>
            <pc:docMk/>
            <pc:sldMk cId="2658806352" sldId="408"/>
            <ac:spMk id="5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2:01.178" v="915" actId="20577"/>
        <pc:sldMkLst>
          <pc:docMk/>
          <pc:sldMk cId="1973406813" sldId="409"/>
        </pc:sldMkLst>
        <pc:spChg chg="mod">
          <ac:chgData name="Alain Casali" userId="f798282a291849ef" providerId="LiveId" clId="{79AF8A70-D7E9-A740-B71A-FA6D4AB31DA0}" dt="2021-12-06T14:32:01.178" v="915" actId="20577"/>
          <ac:spMkLst>
            <pc:docMk/>
            <pc:sldMk cId="1973406813" sldId="409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5:09.978" v="921" actId="20577"/>
        <pc:sldMkLst>
          <pc:docMk/>
          <pc:sldMk cId="4285625881" sldId="410"/>
        </pc:sldMkLst>
        <pc:spChg chg="mod">
          <ac:chgData name="Alain Casali" userId="f798282a291849ef" providerId="LiveId" clId="{79AF8A70-D7E9-A740-B71A-FA6D4AB31DA0}" dt="2021-12-06T14:35:09.978" v="921" actId="20577"/>
          <ac:spMkLst>
            <pc:docMk/>
            <pc:sldMk cId="4285625881" sldId="410"/>
            <ac:spMk id="6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4:35:23.439" v="923" actId="20577"/>
        <pc:sldMkLst>
          <pc:docMk/>
          <pc:sldMk cId="1692686514" sldId="411"/>
        </pc:sldMkLst>
        <pc:spChg chg="mod">
          <ac:chgData name="Alain Casali" userId="f798282a291849ef" providerId="LiveId" clId="{79AF8A70-D7E9-A740-B71A-FA6D4AB31DA0}" dt="2021-12-06T14:35:23.439" v="923" actId="20577"/>
          <ac:spMkLst>
            <pc:docMk/>
            <pc:sldMk cId="1692686514" sldId="411"/>
            <ac:spMk id="4" creationId="{00000000-0000-0000-0000-000000000000}"/>
          </ac:spMkLst>
        </pc:spChg>
        <pc:spChg chg="mod">
          <ac:chgData name="Alain Casali" userId="f798282a291849ef" providerId="LiveId" clId="{79AF8A70-D7E9-A740-B71A-FA6D4AB31DA0}" dt="2021-12-06T14:35:18.482" v="922" actId="20577"/>
          <ac:spMkLst>
            <pc:docMk/>
            <pc:sldMk cId="1692686514" sldId="411"/>
            <ac:spMk id="10" creationId="{00000000-0000-0000-0000-000000000000}"/>
          </ac:spMkLst>
        </pc:spChg>
      </pc:sldChg>
      <pc:sldChg chg="modSp add mod modAnim">
        <pc:chgData name="Alain Casali" userId="f798282a291849ef" providerId="LiveId" clId="{79AF8A70-D7E9-A740-B71A-FA6D4AB31DA0}" dt="2021-12-06T13:39:36.760" v="330" actId="20577"/>
        <pc:sldMkLst>
          <pc:docMk/>
          <pc:sldMk cId="952441635" sldId="412"/>
        </pc:sldMkLst>
        <pc:spChg chg="mod">
          <ac:chgData name="Alain Casali" userId="f798282a291849ef" providerId="LiveId" clId="{79AF8A70-D7E9-A740-B71A-FA6D4AB31DA0}" dt="2021-12-06T13:27:53.605" v="307" actId="2711"/>
          <ac:spMkLst>
            <pc:docMk/>
            <pc:sldMk cId="952441635" sldId="412"/>
            <ac:spMk id="6" creationId="{00000000-0000-0000-0000-000000000000}"/>
          </ac:spMkLst>
        </pc:spChg>
        <pc:graphicFrameChg chg="mod modGraphic">
          <ac:chgData name="Alain Casali" userId="f798282a291849ef" providerId="LiveId" clId="{79AF8A70-D7E9-A740-B71A-FA6D4AB31DA0}" dt="2021-12-06T13:26:42.241" v="293"/>
          <ac:graphicFrameMkLst>
            <pc:docMk/>
            <pc:sldMk cId="952441635" sldId="412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39:36.760" v="330" actId="20577"/>
          <ac:graphicFrameMkLst>
            <pc:docMk/>
            <pc:sldMk cId="952441635" sldId="412"/>
            <ac:graphicFrameMk id="4" creationId="{00000000-0000-0000-0000-000000000000}"/>
          </ac:graphicFrameMkLst>
        </pc:graphicFrameChg>
      </pc:sldChg>
      <pc:sldChg chg="modSp add mod modAnim">
        <pc:chgData name="Alain Casali" userId="f798282a291849ef" providerId="LiveId" clId="{79AF8A70-D7E9-A740-B71A-FA6D4AB31DA0}" dt="2021-12-06T13:40:58.455" v="344" actId="2711"/>
        <pc:sldMkLst>
          <pc:docMk/>
          <pc:sldMk cId="1502701536" sldId="413"/>
        </pc:sldMkLst>
        <pc:spChg chg="mod">
          <ac:chgData name="Alain Casali" userId="f798282a291849ef" providerId="LiveId" clId="{79AF8A70-D7E9-A740-B71A-FA6D4AB31DA0}" dt="2021-12-06T13:40:58.455" v="344" actId="2711"/>
          <ac:spMkLst>
            <pc:docMk/>
            <pc:sldMk cId="1502701536" sldId="413"/>
            <ac:spMk id="6" creationId="{00000000-0000-0000-0000-000000000000}"/>
          </ac:spMkLst>
        </pc:spChg>
        <pc:graphicFrameChg chg="mod modGraphic">
          <ac:chgData name="Alain Casali" userId="f798282a291849ef" providerId="LiveId" clId="{79AF8A70-D7E9-A740-B71A-FA6D4AB31DA0}" dt="2021-12-06T13:39:27.629" v="329"/>
          <ac:graphicFrameMkLst>
            <pc:docMk/>
            <pc:sldMk cId="1502701536" sldId="413"/>
            <ac:graphicFrameMk id="2" creationId="{00000000-0000-0000-0000-000000000000}"/>
          </ac:graphicFrameMkLst>
        </pc:graphicFrameChg>
        <pc:graphicFrameChg chg="mod modGraphic">
          <ac:chgData name="Alain Casali" userId="f798282a291849ef" providerId="LiveId" clId="{79AF8A70-D7E9-A740-B71A-FA6D4AB31DA0}" dt="2021-12-06T13:40:24.072" v="337"/>
          <ac:graphicFrameMkLst>
            <pc:docMk/>
            <pc:sldMk cId="1502701536" sldId="413"/>
            <ac:graphicFrameMk id="4" creationId="{00000000-0000-0000-0000-000000000000}"/>
          </ac:graphicFrameMkLst>
        </pc:graphicFrameChg>
      </pc:sldChg>
      <pc:sldChg chg="add del">
        <pc:chgData name="Alain Casali" userId="f798282a291849ef" providerId="LiveId" clId="{79AF8A70-D7E9-A740-B71A-FA6D4AB31DA0}" dt="2021-12-06T15:07:06.971" v="960" actId="2696"/>
        <pc:sldMkLst>
          <pc:docMk/>
          <pc:sldMk cId="392556548" sldId="414"/>
        </pc:sldMkLst>
      </pc:sldChg>
      <pc:sldChg chg="addSp modSp add modAnim">
        <pc:chgData name="Alain Casali" userId="f798282a291849ef" providerId="LiveId" clId="{79AF8A70-D7E9-A740-B71A-FA6D4AB31DA0}" dt="2021-12-06T14:08:46.874" v="639" actId="20577"/>
        <pc:sldMkLst>
          <pc:docMk/>
          <pc:sldMk cId="1507465589" sldId="415"/>
        </pc:sldMkLst>
        <pc:spChg chg="add mod">
          <ac:chgData name="Alain Casali" userId="f798282a291849ef" providerId="LiveId" clId="{79AF8A70-D7E9-A740-B71A-FA6D4AB31DA0}" dt="2021-12-06T14:08:36.692" v="637"/>
          <ac:spMkLst>
            <pc:docMk/>
            <pc:sldMk cId="1507465589" sldId="415"/>
            <ac:spMk id="27" creationId="{04F3CB22-DCAA-5143-B1BF-38347A36044D}"/>
          </ac:spMkLst>
        </pc:spChg>
        <pc:spChg chg="add mod">
          <ac:chgData name="Alain Casali" userId="f798282a291849ef" providerId="LiveId" clId="{79AF8A70-D7E9-A740-B71A-FA6D4AB31DA0}" dt="2021-12-06T14:08:36.692" v="637"/>
          <ac:spMkLst>
            <pc:docMk/>
            <pc:sldMk cId="1507465589" sldId="415"/>
            <ac:spMk id="28" creationId="{0FBDB2F7-9118-A142-8749-1F6980C71D67}"/>
          </ac:spMkLst>
        </pc:spChg>
        <pc:spChg chg="mod">
          <ac:chgData name="Alain Casali" userId="f798282a291849ef" providerId="LiveId" clId="{79AF8A70-D7E9-A740-B71A-FA6D4AB31DA0}" dt="2021-12-06T14:08:46.874" v="639" actId="20577"/>
          <ac:spMkLst>
            <pc:docMk/>
            <pc:sldMk cId="1507465589" sldId="415"/>
            <ac:spMk id="466954" creationId="{4FB63D16-72BE-AB44-AA57-C0EDFD40F8BB}"/>
          </ac:spMkLst>
        </pc:spChg>
        <pc:spChg chg="mod">
          <ac:chgData name="Alain Casali" userId="f798282a291849ef" providerId="LiveId" clId="{79AF8A70-D7E9-A740-B71A-FA6D4AB31DA0}" dt="2021-12-06T14:08:41.698" v="638" actId="20577"/>
          <ac:spMkLst>
            <pc:docMk/>
            <pc:sldMk cId="1507465589" sldId="415"/>
            <ac:spMk id="466960" creationId="{47A118C4-BD78-E14D-B950-2E7597F53010}"/>
          </ac:spMkLst>
        </pc:spChg>
      </pc:sldChg>
      <pc:sldChg chg="modSp add mod">
        <pc:chgData name="Alain Casali" userId="f798282a291849ef" providerId="LiveId" clId="{79AF8A70-D7E9-A740-B71A-FA6D4AB31DA0}" dt="2021-12-06T15:07:38.488" v="966" actId="171"/>
        <pc:sldMkLst>
          <pc:docMk/>
          <pc:sldMk cId="2372990371" sldId="416"/>
        </pc:sldMkLst>
        <pc:spChg chg="mod">
          <ac:chgData name="Alain Casali" userId="f798282a291849ef" providerId="LiveId" clId="{79AF8A70-D7E9-A740-B71A-FA6D4AB31DA0}" dt="2021-12-06T15:07:38.488" v="966" actId="171"/>
          <ac:spMkLst>
            <pc:docMk/>
            <pc:sldMk cId="2372990371" sldId="416"/>
            <ac:spMk id="2" creationId="{00000000-0000-0000-0000-000000000000}"/>
          </ac:spMkLst>
        </pc:spChg>
        <pc:spChg chg="mod">
          <ac:chgData name="Alain Casali" userId="f798282a291849ef" providerId="LiveId" clId="{79AF8A70-D7E9-A740-B71A-FA6D4AB31DA0}" dt="2021-12-06T15:06:30.127" v="950" actId="207"/>
          <ac:spMkLst>
            <pc:docMk/>
            <pc:sldMk cId="2372990371" sldId="416"/>
            <ac:spMk id="4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7:56.222" v="969" actId="14100"/>
        <pc:sldMkLst>
          <pc:docMk/>
          <pc:sldMk cId="1778943785" sldId="417"/>
        </pc:sldMkLst>
        <pc:spChg chg="mod">
          <ac:chgData name="Alain Casali" userId="f798282a291849ef" providerId="LiveId" clId="{79AF8A70-D7E9-A740-B71A-FA6D4AB31DA0}" dt="2021-12-06T15:07:56.222" v="969" actId="14100"/>
          <ac:spMkLst>
            <pc:docMk/>
            <pc:sldMk cId="1778943785" sldId="417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11.433" v="972" actId="171"/>
        <pc:sldMkLst>
          <pc:docMk/>
          <pc:sldMk cId="2075219709" sldId="418"/>
        </pc:sldMkLst>
        <pc:spChg chg="mod">
          <ac:chgData name="Alain Casali" userId="f798282a291849ef" providerId="LiveId" clId="{79AF8A70-D7E9-A740-B71A-FA6D4AB31DA0}" dt="2021-12-06T15:08:11.433" v="972" actId="171"/>
          <ac:spMkLst>
            <pc:docMk/>
            <pc:sldMk cId="2075219709" sldId="418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27.540" v="975" actId="171"/>
        <pc:sldMkLst>
          <pc:docMk/>
          <pc:sldMk cId="3908688669" sldId="419"/>
        </pc:sldMkLst>
        <pc:spChg chg="mod">
          <ac:chgData name="Alain Casali" userId="f798282a291849ef" providerId="LiveId" clId="{79AF8A70-D7E9-A740-B71A-FA6D4AB31DA0}" dt="2021-12-06T15:08:27.540" v="975" actId="171"/>
          <ac:spMkLst>
            <pc:docMk/>
            <pc:sldMk cId="3908688669" sldId="419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42.719" v="978" actId="171"/>
        <pc:sldMkLst>
          <pc:docMk/>
          <pc:sldMk cId="3867697705" sldId="420"/>
        </pc:sldMkLst>
        <pc:spChg chg="mod">
          <ac:chgData name="Alain Casali" userId="f798282a291849ef" providerId="LiveId" clId="{79AF8A70-D7E9-A740-B71A-FA6D4AB31DA0}" dt="2021-12-06T15:08:42.719" v="978" actId="171"/>
          <ac:spMkLst>
            <pc:docMk/>
            <pc:sldMk cId="3867697705" sldId="420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8:57.914" v="981" actId="171"/>
        <pc:sldMkLst>
          <pc:docMk/>
          <pc:sldMk cId="739193197" sldId="421"/>
        </pc:sldMkLst>
        <pc:spChg chg="mod">
          <ac:chgData name="Alain Casali" userId="f798282a291849ef" providerId="LiveId" clId="{79AF8A70-D7E9-A740-B71A-FA6D4AB31DA0}" dt="2021-12-06T15:08:57.914" v="981" actId="171"/>
          <ac:spMkLst>
            <pc:docMk/>
            <pc:sldMk cId="739193197" sldId="421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9:09.007" v="983" actId="171"/>
        <pc:sldMkLst>
          <pc:docMk/>
          <pc:sldMk cId="838896691" sldId="422"/>
        </pc:sldMkLst>
        <pc:spChg chg="mod">
          <ac:chgData name="Alain Casali" userId="f798282a291849ef" providerId="LiveId" clId="{79AF8A70-D7E9-A740-B71A-FA6D4AB31DA0}" dt="2021-12-06T15:09:09.007" v="983" actId="171"/>
          <ac:spMkLst>
            <pc:docMk/>
            <pc:sldMk cId="838896691" sldId="422"/>
            <ac:spMk id="2" creationId="{00000000-0000-0000-0000-000000000000}"/>
          </ac:spMkLst>
        </pc:spChg>
      </pc:sldChg>
      <pc:sldChg chg="modSp add mod">
        <pc:chgData name="Alain Casali" userId="f798282a291849ef" providerId="LiveId" clId="{79AF8A70-D7E9-A740-B71A-FA6D4AB31DA0}" dt="2021-12-06T15:09:19.813" v="985" actId="171"/>
        <pc:sldMkLst>
          <pc:docMk/>
          <pc:sldMk cId="1589378289" sldId="423"/>
        </pc:sldMkLst>
        <pc:spChg chg="mod">
          <ac:chgData name="Alain Casali" userId="f798282a291849ef" providerId="LiveId" clId="{79AF8A70-D7E9-A740-B71A-FA6D4AB31DA0}" dt="2021-12-06T15:09:19.813" v="985" actId="171"/>
          <ac:spMkLst>
            <pc:docMk/>
            <pc:sldMk cId="1589378289" sldId="423"/>
            <ac:spMk id="2" creationId="{00000000-0000-0000-0000-000000000000}"/>
          </ac:spMkLst>
        </pc:spChg>
      </pc:sldChg>
    </pc:docChg>
  </pc:docChgLst>
  <pc:docChgLst>
    <pc:chgData name="Alain Casali" userId="f798282a291849ef" providerId="LiveId" clId="{0D006AF1-9498-3C4C-B016-B5B866C47892}"/>
    <pc:docChg chg="custSel addSld modSld">
      <pc:chgData name="Alain Casali" userId="f798282a291849ef" providerId="LiveId" clId="{0D006AF1-9498-3C4C-B016-B5B866C47892}" dt="2021-11-24T09:02:50.837" v="500"/>
      <pc:docMkLst>
        <pc:docMk/>
      </pc:docMkLst>
      <pc:sldChg chg="modSp">
        <pc:chgData name="Alain Casali" userId="f798282a291849ef" providerId="LiveId" clId="{0D006AF1-9498-3C4C-B016-B5B866C47892}" dt="2021-11-24T09:02:50.837" v="500"/>
        <pc:sldMkLst>
          <pc:docMk/>
          <pc:sldMk cId="0" sldId="273"/>
        </pc:sldMkLst>
        <pc:spChg chg="mod">
          <ac:chgData name="Alain Casali" userId="f798282a291849ef" providerId="LiveId" clId="{0D006AF1-9498-3C4C-B016-B5B866C47892}" dt="2021-11-24T09:02:50.837" v="500"/>
          <ac:spMkLst>
            <pc:docMk/>
            <pc:sldMk cId="0" sldId="273"/>
            <ac:spMk id="5" creationId="{E37AEBDA-E581-5047-85E5-5032DFF7B371}"/>
          </ac:spMkLst>
        </pc:spChg>
      </pc:sldChg>
      <pc:sldChg chg="modSp mod">
        <pc:chgData name="Alain Casali" userId="f798282a291849ef" providerId="LiveId" clId="{0D006AF1-9498-3C4C-B016-B5B866C47892}" dt="2021-11-24T08:10:57.229" v="492" actId="20577"/>
        <pc:sldMkLst>
          <pc:docMk/>
          <pc:sldMk cId="3163852267" sldId="381"/>
        </pc:sldMkLst>
        <pc:spChg chg="mod">
          <ac:chgData name="Alain Casali" userId="f798282a291849ef" providerId="LiveId" clId="{0D006AF1-9498-3C4C-B016-B5B866C47892}" dt="2021-11-24T08:10:57.229" v="492" actId="20577"/>
          <ac:spMkLst>
            <pc:docMk/>
            <pc:sldMk cId="3163852267" sldId="381"/>
            <ac:spMk id="23554" creationId="{384BB4D4-8F77-5243-893E-2E5BED33C3E5}"/>
          </ac:spMkLst>
        </pc:spChg>
      </pc:sldChg>
      <pc:sldChg chg="modSp new mod">
        <pc:chgData name="Alain Casali" userId="f798282a291849ef" providerId="LiveId" clId="{0D006AF1-9498-3C4C-B016-B5B866C47892}" dt="2021-11-23T18:33:49" v="112" actId="20577"/>
        <pc:sldMkLst>
          <pc:docMk/>
          <pc:sldMk cId="2667819752" sldId="385"/>
        </pc:sldMkLst>
        <pc:spChg chg="mod">
          <ac:chgData name="Alain Casali" userId="f798282a291849ef" providerId="LiveId" clId="{0D006AF1-9498-3C4C-B016-B5B866C47892}" dt="2021-11-23T18:33:25.632" v="66" actId="20577"/>
          <ac:spMkLst>
            <pc:docMk/>
            <pc:sldMk cId="2667819752" sldId="385"/>
            <ac:spMk id="2" creationId="{551C6C1F-3F59-BF4D-9A42-80832F89764B}"/>
          </ac:spMkLst>
        </pc:spChg>
        <pc:spChg chg="mod">
          <ac:chgData name="Alain Casali" userId="f798282a291849ef" providerId="LiveId" clId="{0D006AF1-9498-3C4C-B016-B5B866C47892}" dt="2021-11-23T18:33:49" v="112" actId="20577"/>
          <ac:spMkLst>
            <pc:docMk/>
            <pc:sldMk cId="2667819752" sldId="385"/>
            <ac:spMk id="3" creationId="{1CBF6B10-39E1-1447-B444-9261DB6E431B}"/>
          </ac:spMkLst>
        </pc:spChg>
      </pc:sldChg>
      <pc:sldChg chg="addSp delSp modSp new mod">
        <pc:chgData name="Alain Casali" userId="f798282a291849ef" providerId="LiveId" clId="{0D006AF1-9498-3C4C-B016-B5B866C47892}" dt="2021-11-23T20:02:54.217" v="488" actId="20577"/>
        <pc:sldMkLst>
          <pc:docMk/>
          <pc:sldMk cId="950650096" sldId="386"/>
        </pc:sldMkLst>
        <pc:spChg chg="del">
          <ac:chgData name="Alain Casali" userId="f798282a291849ef" providerId="LiveId" clId="{0D006AF1-9498-3C4C-B016-B5B866C47892}" dt="2021-11-23T19:50:44.466" v="115" actId="478"/>
          <ac:spMkLst>
            <pc:docMk/>
            <pc:sldMk cId="950650096" sldId="386"/>
            <ac:spMk id="2" creationId="{D54861BD-F19E-9F40-8A59-553206B780EC}"/>
          </ac:spMkLst>
        </pc:spChg>
        <pc:spChg chg="del">
          <ac:chgData name="Alain Casali" userId="f798282a291849ef" providerId="LiveId" clId="{0D006AF1-9498-3C4C-B016-B5B866C47892}" dt="2021-11-23T19:50:47.952" v="116" actId="478"/>
          <ac:spMkLst>
            <pc:docMk/>
            <pc:sldMk cId="950650096" sldId="386"/>
            <ac:spMk id="3" creationId="{47156024-7D4A-0E4E-AB34-04242C5415D7}"/>
          </ac:spMkLst>
        </pc:spChg>
        <pc:spChg chg="add mod">
          <ac:chgData name="Alain Casali" userId="f798282a291849ef" providerId="LiveId" clId="{0D006AF1-9498-3C4C-B016-B5B866C47892}" dt="2021-11-23T19:51:28.406" v="164" actId="20577"/>
          <ac:spMkLst>
            <pc:docMk/>
            <pc:sldMk cId="950650096" sldId="386"/>
            <ac:spMk id="5" creationId="{4E252526-3929-5B48-8241-4D59EB0A47E6}"/>
          </ac:spMkLst>
        </pc:spChg>
        <pc:spChg chg="add mod">
          <ac:chgData name="Alain Casali" userId="f798282a291849ef" providerId="LiveId" clId="{0D006AF1-9498-3C4C-B016-B5B866C47892}" dt="2021-11-23T20:02:54.217" v="488" actId="20577"/>
          <ac:spMkLst>
            <pc:docMk/>
            <pc:sldMk cId="950650096" sldId="386"/>
            <ac:spMk id="8" creationId="{D51DE894-0393-304C-8FDB-8BAF28BA3C34}"/>
          </ac:spMkLst>
        </pc:spChg>
        <pc:picChg chg="add mod">
          <ac:chgData name="Alain Casali" userId="f798282a291849ef" providerId="LiveId" clId="{0D006AF1-9498-3C4C-B016-B5B866C47892}" dt="2021-11-23T19:52:54.195" v="170" actId="1076"/>
          <ac:picMkLst>
            <pc:docMk/>
            <pc:sldMk cId="950650096" sldId="386"/>
            <ac:picMk id="7" creationId="{E9ED9FA6-E6D9-134D-9B74-02E9EA94A8AE}"/>
          </ac:picMkLst>
        </pc:picChg>
        <pc:picChg chg="add del mod">
          <ac:chgData name="Alain Casali" userId="f798282a291849ef" providerId="LiveId" clId="{0D006AF1-9498-3C4C-B016-B5B866C47892}" dt="2021-11-23T19:52:26.484" v="165" actId="478"/>
          <ac:picMkLst>
            <pc:docMk/>
            <pc:sldMk cId="950650096" sldId="386"/>
            <ac:picMk id="1026" creationId="{F15B2F54-58C8-3841-ADCB-FE9E0AA21325}"/>
          </ac:picMkLst>
        </pc:picChg>
        <pc:picChg chg="add del mod">
          <ac:chgData name="Alain Casali" userId="f798282a291849ef" providerId="LiveId" clId="{0D006AF1-9498-3C4C-B016-B5B866C47892}" dt="2021-11-23T19:57:11.908" v="331" actId="478"/>
          <ac:picMkLst>
            <pc:docMk/>
            <pc:sldMk cId="950650096" sldId="386"/>
            <ac:picMk id="1028" creationId="{1F4EBD4B-BCA7-1B42-A911-F0B58325AC22}"/>
          </ac:picMkLst>
        </pc:picChg>
        <pc:picChg chg="add del">
          <ac:chgData name="Alain Casali" userId="f798282a291849ef" providerId="LiveId" clId="{0D006AF1-9498-3C4C-B016-B5B866C47892}" dt="2021-11-23T19:57:11.908" v="331" actId="478"/>
          <ac:picMkLst>
            <pc:docMk/>
            <pc:sldMk cId="950650096" sldId="386"/>
            <ac:picMk id="1030" creationId="{CB64DFD0-79DB-EE4C-8A2C-F2D8B0A9B2A7}"/>
          </ac:picMkLst>
        </pc:picChg>
        <pc:picChg chg="add mod">
          <ac:chgData name="Alain Casali" userId="f798282a291849ef" providerId="LiveId" clId="{0D006AF1-9498-3C4C-B016-B5B866C47892}" dt="2021-11-23T19:57:27.778" v="335" actId="1076"/>
          <ac:picMkLst>
            <pc:docMk/>
            <pc:sldMk cId="950650096" sldId="386"/>
            <ac:picMk id="1032" creationId="{3A6502F7-29DB-664C-93C0-C74A6E7F92A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08506-D264-0B45-9474-3A0100A5061B}" type="datetimeFigureOut">
              <a:rPr lang="fr-FR" smtClean="0"/>
              <a:t>06/12/2021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2B31-ADA3-204B-A9AC-67759B11F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12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6E6CF-5DD1-DE4A-919B-B7691E2A8CE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36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428E9-A406-7646-9ED8-AB09034AA72D}" type="slidenum">
              <a:rPr lang="fr-FR"/>
              <a:pPr>
                <a:defRPr/>
              </a:pPr>
              <a:t>37</a:t>
            </a:fld>
            <a:endParaRPr lang="fr-FR"/>
          </a:p>
        </p:txBody>
      </p:sp>
      <p:sp>
        <p:nvSpPr>
          <p:cNvPr id="562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2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2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3778D9-FCCE-004B-ABDF-B9B4A6BC9D76}" type="slidenum">
              <a:rPr lang="fr-FR"/>
              <a:pPr>
                <a:defRPr/>
              </a:pPr>
              <a:t>46</a:t>
            </a:fld>
            <a:endParaRPr lang="fr-FR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C013CD-BE9F-1640-9A54-FF9529EEAE1E}" type="slidenum">
              <a:rPr lang="fr-FR"/>
              <a:pPr>
                <a:defRPr/>
              </a:pPr>
              <a:t>47</a:t>
            </a:fld>
            <a:endParaRPr lang="fr-F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7F08AE-AF5D-B74B-92AC-16BAD434DEF4}" type="slidenum">
              <a:rPr lang="fr-FR"/>
              <a:pPr>
                <a:defRPr/>
              </a:pPr>
              <a:t>48</a:t>
            </a:fld>
            <a:endParaRPr lang="fr-FR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DA946-A91B-2346-978D-D520A3E4DB03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0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7985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683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757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238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0317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518997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768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7824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150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2604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2792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6 décembre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8429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71047" y="5499896"/>
            <a:ext cx="7228833" cy="484633"/>
          </a:xfrm>
        </p:spPr>
        <p:txBody>
          <a:bodyPr>
            <a:normAutofit/>
          </a:bodyPr>
          <a:lstStyle/>
          <a:p>
            <a:r>
              <a:rPr lang="fr-FR" dirty="0"/>
              <a:t>A. Casali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8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71047" y="1289304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4400" dirty="0"/>
              <a:t>R1.01 - INITIATION AU</a:t>
            </a:r>
            <a:br>
              <a:rPr lang="fr-FR" sz="4400" dirty="0"/>
            </a:br>
            <a:r>
              <a:rPr lang="fr-FR" sz="4400" dirty="0"/>
              <a:t>DÉVELOPPEMENT - AMPHI#11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5">
            <a:extLst>
              <a:ext uri="{FF2B5EF4-FFF2-40B4-BE49-F238E27FC236}">
                <a16:creationId xmlns:a16="http://schemas.microsoft.com/office/drawing/2014/main" id="{C1C30593-2CAA-494C-BC2A-86726F06A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130" y="1214415"/>
            <a:ext cx="19224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B.4 Accès à une cellule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58" name="ZoneTexte 4">
            <a:extLst>
              <a:ext uri="{FF2B5EF4-FFF2-40B4-BE49-F238E27FC236}">
                <a16:creationId xmlns:a16="http://schemas.microsoft.com/office/drawing/2014/main" id="{2E31C77F-664E-2F42-8F27-BAB6F619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1725218"/>
            <a:ext cx="7448550" cy="403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On accède à l’élément de la </a:t>
            </a:r>
            <a:r>
              <a:rPr lang="fr-FR" altLang="fr-FR" sz="1350" dirty="0" err="1"/>
              <a:t>i</a:t>
            </a:r>
            <a:r>
              <a:rPr lang="fr-FR" altLang="fr-FR" sz="1350" baseline="30000" dirty="0" err="1"/>
              <a:t>ème</a:t>
            </a:r>
            <a:r>
              <a:rPr lang="fr-FR" altLang="fr-FR" sz="1350" dirty="0"/>
              <a:t> ligne, </a:t>
            </a:r>
            <a:r>
              <a:rPr lang="fr-FR" altLang="fr-FR" sz="1350" dirty="0" err="1"/>
              <a:t>j</a:t>
            </a:r>
            <a:r>
              <a:rPr lang="fr-FR" altLang="fr-FR" sz="1350" baseline="30000" dirty="0" err="1"/>
              <a:t>ème</a:t>
            </a:r>
            <a:r>
              <a:rPr lang="fr-FR" altLang="fr-FR" sz="1350" dirty="0"/>
              <a:t> colonne en utilisant la notation 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[i][j]</a:t>
            </a:r>
            <a:r>
              <a:rPr lang="fr-FR" altLang="fr-FR" sz="1350" dirty="0">
                <a:ea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endParaRPr lang="fr-FR" altLang="fr-FR" sz="1350" dirty="0"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ea typeface="Courier New" panose="02070309020205020404" pitchFamily="49" charset="0"/>
                <a:cs typeface="Courier New" panose="02070309020205020404" pitchFamily="49" charset="0"/>
              </a:rPr>
              <a:t>Exemple : afficher le contenu d’une matrice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i (0); i &lt;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mat.size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(); ++i)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j(0); j &lt; mat[i].size(); ++j)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Mat [i][j];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uneLigne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mat)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AType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cel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uneLigne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cel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fr-FR" altLang="fr-FR" sz="1350" dirty="0">
                <a:ea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pic>
        <p:nvPicPr>
          <p:cNvPr id="6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574F0CD0-C1E9-CD40-9CA7-7E3D27F75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130" y="3715941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ZoneTexte 6">
            <a:extLst>
              <a:ext uri="{FF2B5EF4-FFF2-40B4-BE49-F238E27FC236}">
                <a16:creationId xmlns:a16="http://schemas.microsoft.com/office/drawing/2014/main" id="{CD139B8B-92F1-9649-A4A6-111721AB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658" y="3890962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solidFill>
                  <a:srgbClr val="FF0000"/>
                </a:solidFill>
              </a:rPr>
              <a:t>Aucun contrôle quant à la validité des indices est effectué</a:t>
            </a:r>
          </a:p>
        </p:txBody>
      </p:sp>
    </p:spTree>
    <p:extLst>
      <p:ext uri="{BB962C8B-B14F-4D97-AF65-F5344CB8AC3E}">
        <p14:creationId xmlns:p14="http://schemas.microsoft.com/office/powerpoint/2010/main" val="13040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9699" y="2580721"/>
            <a:ext cx="3685015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07521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C. Passage optimal des paramètres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02164" y="2170299"/>
            <a:ext cx="81322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Soit le programme suivant 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CVint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val)</a:t>
            </a:r>
          </a:p>
          <a:p>
            <a:r>
              <a:rPr lang="fr-FR" dirty="0">
                <a:latin typeface="Courier New"/>
                <a:cs typeface="Courier New"/>
              </a:rPr>
              <a:t>{ </a:t>
            </a:r>
          </a:p>
          <a:p>
            <a:r>
              <a:rPr lang="fr-FR" dirty="0">
                <a:latin typeface="Courier New"/>
                <a:cs typeface="Courier New"/>
              </a:rPr>
              <a:t>    …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solidFill>
                <a:prstClr val="white"/>
              </a:solidFill>
              <a:latin typeface="Courier New"/>
              <a:cs typeface="Courier New"/>
            </a:endParaRP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main ()</a:t>
            </a:r>
          </a:p>
          <a:p>
            <a:r>
              <a:rPr lang="fr-FR" dirty="0">
                <a:latin typeface="Courier New"/>
                <a:cs typeface="Courier New"/>
              </a:rPr>
              <a:t>{</a:t>
            </a:r>
          </a:p>
          <a:p>
            <a:r>
              <a:rPr lang="fr-FR" dirty="0">
                <a:latin typeface="Courier New"/>
                <a:cs typeface="Courier New"/>
              </a:rPr>
              <a:t>    …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CVInt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 (4);</a:t>
            </a:r>
          </a:p>
          <a:p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&amp;x :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) x = Rand (1, 10);</a:t>
            </a:r>
          </a:p>
          <a:p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&lt;&lt; (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5) == </a:t>
            </a:r>
            <a:r>
              <a:rPr lang="fr-FR" dirty="0" err="1">
                <a:latin typeface="Courier New"/>
                <a:cs typeface="Courier New"/>
              </a:rPr>
              <a:t>vInt.size</a:t>
            </a:r>
            <a:r>
              <a:rPr lang="fr-FR" dirty="0">
                <a:latin typeface="Courier New"/>
                <a:cs typeface="Courier New"/>
              </a:rPr>
              <a:t> ()? </a:t>
            </a:r>
          </a:p>
          <a:p>
            <a:r>
              <a:rPr lang="fr-FR" dirty="0">
                <a:latin typeface="Courier New"/>
                <a:cs typeface="Courier New"/>
              </a:rPr>
              <a:t>            "pas " : "  ") &lt;&lt; "trouvé" &lt;&lt;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…</a:t>
            </a:r>
          </a:p>
          <a:p>
            <a:r>
              <a:rPr lang="fr-FR" dirty="0">
                <a:latin typeface="Courier New"/>
                <a:cs typeface="Courier New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65750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00507"/>
              </p:ext>
            </p:extLst>
          </p:nvPr>
        </p:nvGraphicFramePr>
        <p:xfrm>
          <a:off x="2385785" y="1188357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059215" y="435429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avant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39911"/>
              </p:ext>
            </p:extLst>
          </p:nvPr>
        </p:nvGraphicFramePr>
        <p:xfrm>
          <a:off x="2163535" y="3270541"/>
          <a:ext cx="6540500" cy="2296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 =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059215" y="2835088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pendant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59215" y="5842359"/>
            <a:ext cx="772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crée un nouveau vecteur (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Palatino Linotype"/>
              </a:rPr>
              <a:t>) de taille identique à celle de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copie, dans chaque case de la mémoire, le contenu de 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Courier New"/>
                <a:cs typeface="Courier New"/>
              </a:rPr>
              <a:t>[</a:t>
            </a:r>
            <a:r>
              <a:rPr lang="fr-FR" dirty="0" err="1">
                <a:latin typeface="Courier New"/>
                <a:cs typeface="Courier New"/>
              </a:rPr>
              <a:t>ind</a:t>
            </a:r>
            <a:r>
              <a:rPr lang="fr-FR" dirty="0">
                <a:latin typeface="Courier New"/>
                <a:cs typeface="Courier New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9023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50672"/>
              </p:ext>
            </p:extLst>
          </p:nvPr>
        </p:nvGraphicFramePr>
        <p:xfrm>
          <a:off x="2385785" y="1188357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var3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var4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var5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059215" y="435429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avant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97327"/>
              </p:ext>
            </p:extLst>
          </p:nvPr>
        </p:nvGraphicFramePr>
        <p:xfrm>
          <a:off x="2163535" y="3270541"/>
          <a:ext cx="6540500" cy="202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var5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 =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var4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var3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059215" y="2835088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pendant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59215" y="5632822"/>
            <a:ext cx="7728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fr-FR" dirty="0">
              <a:latin typeface="Palatino Linotype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a du déplacer certaines variables pour faire de la place à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crée un nouveau vecteur (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Palatino Linotype"/>
              </a:rPr>
              <a:t>) de taille identique à celle de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copie, dans chaque case de la mémoire, le contenu de 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Courier New"/>
                <a:cs typeface="Courier New"/>
              </a:rPr>
              <a:t>[</a:t>
            </a:r>
            <a:r>
              <a:rPr lang="fr-FR" dirty="0" err="1">
                <a:latin typeface="Courier New"/>
                <a:cs typeface="Courier New"/>
              </a:rPr>
              <a:t>ind</a:t>
            </a:r>
            <a:r>
              <a:rPr lang="fr-FR" dirty="0">
                <a:latin typeface="Courier New"/>
                <a:cs typeface="Courier New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5244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48041"/>
              </p:ext>
            </p:extLst>
          </p:nvPr>
        </p:nvGraphicFramePr>
        <p:xfrm>
          <a:off x="2385785" y="1188357"/>
          <a:ext cx="60960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var6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var7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var3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var4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var9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var5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var8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059215" y="435429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avant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92622"/>
              </p:ext>
            </p:extLst>
          </p:nvPr>
        </p:nvGraphicFramePr>
        <p:xfrm>
          <a:off x="2163535" y="3270541"/>
          <a:ext cx="6540500" cy="202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var5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var7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[1]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[3] = </a:t>
                      </a:r>
                      <a:r>
                        <a:rPr lang="fr-FR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vInt</a:t>
                      </a:r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[3]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 = 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var4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var3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var9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059215" y="2835088"/>
            <a:ext cx="64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Etat de la mémoire pendant l’appel à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92954" y="5292381"/>
            <a:ext cx="7728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fr-FR" dirty="0">
              <a:latin typeface="Palatino Linotype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a déplacé certaines variables pour faire de la place à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fr-FR" dirty="0">
                <a:latin typeface="Palatino Linotype"/>
              </a:rPr>
              <a:t> soit en mémoire centrale, soit sur le disque (=&gt; phénomène de swap)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crée un nouveau vecteur (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Palatino Linotype"/>
              </a:rPr>
              <a:t>) de taille identique à celle de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copie, dans chaque case de la mémoire, le contenu de </a:t>
            </a:r>
            <a:r>
              <a:rPr lang="fr-FR" dirty="0" err="1">
                <a:latin typeface="Courier New"/>
                <a:cs typeface="Courier New"/>
              </a:rPr>
              <a:t>vec</a:t>
            </a:r>
            <a:r>
              <a:rPr lang="fr-FR" dirty="0">
                <a:latin typeface="Courier New"/>
                <a:cs typeface="Courier New"/>
              </a:rPr>
              <a:t>[</a:t>
            </a:r>
            <a:r>
              <a:rPr lang="fr-FR" dirty="0" err="1">
                <a:latin typeface="Courier New"/>
                <a:cs typeface="Courier New"/>
              </a:rPr>
              <a:t>ind</a:t>
            </a:r>
            <a:r>
              <a:rPr lang="fr-FR" dirty="0">
                <a:latin typeface="Courier New"/>
                <a:cs typeface="Courier New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027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22929" y="480786"/>
            <a:ext cx="7429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Idée : combiner 2 notions du C++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Si un objet est déclaré 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Palatino Linotype"/>
              </a:rPr>
              <a:t>, on ne peut pas le modifier;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Si un objet est passé par référence (utilisation de </a:t>
            </a:r>
            <a:r>
              <a:rPr lang="fr-FR" dirty="0">
                <a:latin typeface="Courier New"/>
                <a:cs typeface="Courier New"/>
              </a:rPr>
              <a:t>‘&amp;’</a:t>
            </a:r>
            <a:r>
              <a:rPr lang="fr-FR" dirty="0">
                <a:latin typeface="Palatino Linotype"/>
              </a:rPr>
              <a:t>), seule son adresse mémoire est donnée à la fonction, l’objet n’est pas copié (il est utilisable en lecture –attention- et en écriture). </a:t>
            </a:r>
          </a:p>
        </p:txBody>
      </p:sp>
      <p:sp>
        <p:nvSpPr>
          <p:cNvPr id="5" name="Flèche vers la droite 4"/>
          <p:cNvSpPr/>
          <p:nvPr/>
        </p:nvSpPr>
        <p:spPr>
          <a:xfrm>
            <a:off x="2022929" y="2295072"/>
            <a:ext cx="508000" cy="2086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48644" y="2095501"/>
            <a:ext cx="7093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Lors d’une déclaration de fonction tous les objets doivent avoir ces 2 propriétés.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30930" y="3075214"/>
            <a:ext cx="848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type f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type1 &amp; varIdent1, 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type2 &amp; varIdent2, …)</a:t>
            </a:r>
          </a:p>
        </p:txBody>
      </p:sp>
      <p:sp>
        <p:nvSpPr>
          <p:cNvPr id="8" name="Flèche vers la droite 7"/>
          <p:cNvSpPr/>
          <p:nvPr/>
        </p:nvSpPr>
        <p:spPr>
          <a:xfrm>
            <a:off x="2022929" y="3217761"/>
            <a:ext cx="508000" cy="2086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77786" y="3810000"/>
            <a:ext cx="8790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Palatino Linotype"/>
              </a:rPr>
              <a:t>Exemple : </a:t>
            </a:r>
          </a:p>
          <a:p>
            <a:r>
              <a:rPr lang="fr-FR" dirty="0" err="1">
                <a:latin typeface="Courier New"/>
                <a:cs typeface="Courier New"/>
              </a:rPr>
              <a:t>unsigned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find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CVint</a:t>
            </a:r>
            <a:r>
              <a:rPr lang="fr-FR" dirty="0">
                <a:latin typeface="Courier New"/>
                <a:cs typeface="Courier New"/>
              </a:rPr>
              <a:t> &amp;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 Val) {…}</a:t>
            </a:r>
          </a:p>
          <a:p>
            <a:endParaRPr lang="fr-FR" u="sng" dirty="0">
              <a:solidFill>
                <a:prstClr val="white"/>
              </a:solidFill>
              <a:latin typeface="Palatino Linotype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7065066" y="4418426"/>
            <a:ext cx="18143" cy="698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050643" y="5252357"/>
            <a:ext cx="4290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Ce n’est pas une classe mais un POD (4 octets)</a:t>
            </a:r>
          </a:p>
        </p:txBody>
      </p:sp>
    </p:spTree>
    <p:extLst>
      <p:ext uri="{BB962C8B-B14F-4D97-AF65-F5344CB8AC3E}">
        <p14:creationId xmlns:p14="http://schemas.microsoft.com/office/powerpoint/2010/main" val="41997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0">
            <a:extLst>
              <a:ext uri="{FF2B5EF4-FFF2-40B4-BE49-F238E27FC236}">
                <a16:creationId xmlns:a16="http://schemas.microsoft.com/office/drawing/2014/main" id="{212C98DF-9B2C-E248-A7BF-6ED3015C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81000"/>
            <a:ext cx="3487737" cy="40005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</a:rPr>
              <a:t>Paramètres in / out renvoyés </a:t>
            </a:r>
          </a:p>
        </p:txBody>
      </p:sp>
      <p:sp>
        <p:nvSpPr>
          <p:cNvPr id="44034" name="ZoneTexte 4">
            <a:extLst>
              <a:ext uri="{FF2B5EF4-FFF2-40B4-BE49-F238E27FC236}">
                <a16:creationId xmlns:a16="http://schemas.microsoft.com/office/drawing/2014/main" id="{C2291351-E254-8640-8BE8-82DA7159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1055688"/>
            <a:ext cx="11231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souhaite transformer tous les caractères d’une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/>
              <a:t> en leur minuscule</a:t>
            </a:r>
          </a:p>
        </p:txBody>
      </p:sp>
      <p:sp>
        <p:nvSpPr>
          <p:cNvPr id="44035" name="ZoneTexte 5">
            <a:extLst>
              <a:ext uri="{FF2B5EF4-FFF2-40B4-BE49-F238E27FC236}">
                <a16:creationId xmlns:a16="http://schemas.microsoft.com/office/drawing/2014/main" id="{FF1A14DA-EEFE-9341-A309-787616DE4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1668463"/>
            <a:ext cx="8478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for (char &amp; c :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 c =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(c);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4036" name="ZoneTexte 6">
            <a:extLst>
              <a:ext uri="{FF2B5EF4-FFF2-40B4-BE49-F238E27FC236}">
                <a16:creationId xmlns:a16="http://schemas.microsoft.com/office/drawing/2014/main" id="{D1CA0784-F268-FA42-98BE-AA199F1B5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175000"/>
            <a:ext cx="77851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chaine;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chaine);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(chaine);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 &lt;&lt; chaine;</a:t>
            </a:r>
          </a:p>
        </p:txBody>
      </p:sp>
      <p:sp>
        <p:nvSpPr>
          <p:cNvPr id="44037" name="ZoneTexte 8">
            <a:extLst>
              <a:ext uri="{FF2B5EF4-FFF2-40B4-BE49-F238E27FC236}">
                <a16:creationId xmlns:a16="http://schemas.microsoft.com/office/drawing/2014/main" id="{C9A66516-6D54-1547-8D3A-A663380AB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4994275"/>
            <a:ext cx="92440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Est-ce qu’il n’y aurait pas moyen de combiner les deux dernières instructions?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(chaine);</a:t>
            </a:r>
            <a:r>
              <a:rPr lang="fr-FR" altLang="fr-FR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oneTexte 3">
            <a:extLst>
              <a:ext uri="{FF2B5EF4-FFF2-40B4-BE49-F238E27FC236}">
                <a16:creationId xmlns:a16="http://schemas.microsoft.com/office/drawing/2014/main" id="{D8427702-3488-784C-811D-8A03DF57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352425"/>
            <a:ext cx="5938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=&gt; Modification de la signature de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</p:txBody>
      </p:sp>
      <p:sp>
        <p:nvSpPr>
          <p:cNvPr id="45058" name="ZoneTexte 4">
            <a:extLst>
              <a:ext uri="{FF2B5EF4-FFF2-40B4-BE49-F238E27FC236}">
                <a16:creationId xmlns:a16="http://schemas.microsoft.com/office/drawing/2014/main" id="{E678254A-AAD3-5248-92A1-0092EA7F2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1055688"/>
            <a:ext cx="8169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(chaine);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12E3A17-17E5-644D-B5D2-012B1CC422A0}"/>
              </a:ext>
            </a:extLst>
          </p:cNvPr>
          <p:cNvCxnSpPr/>
          <p:nvPr/>
        </p:nvCxnSpPr>
        <p:spPr>
          <a:xfrm flipH="1" flipV="1">
            <a:off x="3376613" y="3316288"/>
            <a:ext cx="392112" cy="83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D0FC851-BCDC-6348-8615-EFB3C5D5EADD}"/>
              </a:ext>
            </a:extLst>
          </p:cNvPr>
          <p:cNvCxnSpPr/>
          <p:nvPr/>
        </p:nvCxnSpPr>
        <p:spPr>
          <a:xfrm flipH="1" flipV="1">
            <a:off x="2041525" y="3279775"/>
            <a:ext cx="392113" cy="835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1" name="ZoneTexte 8">
            <a:extLst>
              <a:ext uri="{FF2B5EF4-FFF2-40B4-BE49-F238E27FC236}">
                <a16:creationId xmlns:a16="http://schemas.microsoft.com/office/drawing/2014/main" id="{D0575262-AA40-F842-876F-77A91E08C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4149725"/>
            <a:ext cx="1935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Passage par référence : TB</a:t>
            </a:r>
          </a:p>
        </p:txBody>
      </p:sp>
      <p:sp>
        <p:nvSpPr>
          <p:cNvPr id="45062" name="ZoneTexte 9">
            <a:extLst>
              <a:ext uri="{FF2B5EF4-FFF2-40B4-BE49-F238E27FC236}">
                <a16:creationId xmlns:a16="http://schemas.microsoft.com/office/drawing/2014/main" id="{DD9B801E-26C0-3348-80F9-4D89A49BE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4149725"/>
            <a:ext cx="1935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Retour par copie : pas bien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oneTexte 3">
            <a:extLst>
              <a:ext uri="{FF2B5EF4-FFF2-40B4-BE49-F238E27FC236}">
                <a16:creationId xmlns:a16="http://schemas.microsoft.com/office/drawing/2014/main" id="{1D94CF14-B8A1-334E-8B0E-E4F0D31A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352425"/>
            <a:ext cx="5938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=&gt; Modification de la signature de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</p:txBody>
      </p:sp>
      <p:sp>
        <p:nvSpPr>
          <p:cNvPr id="46082" name="ZoneTexte 4">
            <a:extLst>
              <a:ext uri="{FF2B5EF4-FFF2-40B4-BE49-F238E27FC236}">
                <a16:creationId xmlns:a16="http://schemas.microsoft.com/office/drawing/2014/main" id="{0CBD401A-F62A-E24F-8B91-226D95D81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1055688"/>
            <a:ext cx="8169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fr-FR" altLang="fr-FR" dirty="0">
                <a:solidFill>
                  <a:srgbClr val="FF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(chaine);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D378509-D66A-E146-BE89-8DFAE1E64511}"/>
              </a:ext>
            </a:extLst>
          </p:cNvPr>
          <p:cNvCxnSpPr/>
          <p:nvPr/>
        </p:nvCxnSpPr>
        <p:spPr>
          <a:xfrm flipH="1" flipV="1">
            <a:off x="3376613" y="3316288"/>
            <a:ext cx="392112" cy="83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C42672F0-5237-EF48-AD52-981559644896}"/>
              </a:ext>
            </a:extLst>
          </p:cNvPr>
          <p:cNvCxnSpPr/>
          <p:nvPr/>
        </p:nvCxnSpPr>
        <p:spPr>
          <a:xfrm flipH="1" flipV="1">
            <a:off x="2041525" y="3279775"/>
            <a:ext cx="392113" cy="835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5" name="ZoneTexte 8">
            <a:extLst>
              <a:ext uri="{FF2B5EF4-FFF2-40B4-BE49-F238E27FC236}">
                <a16:creationId xmlns:a16="http://schemas.microsoft.com/office/drawing/2014/main" id="{B725975F-A0C6-E04C-860A-C53648D65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4149725"/>
            <a:ext cx="1935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Passage par référence : TB</a:t>
            </a:r>
          </a:p>
        </p:txBody>
      </p:sp>
      <p:sp>
        <p:nvSpPr>
          <p:cNvPr id="46086" name="ZoneTexte 10">
            <a:extLst>
              <a:ext uri="{FF2B5EF4-FFF2-40B4-BE49-F238E27FC236}">
                <a16:creationId xmlns:a16="http://schemas.microsoft.com/office/drawing/2014/main" id="{4BC0DA22-DC28-9841-8114-14A12392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4149725"/>
            <a:ext cx="1933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Passage par référence : TB</a:t>
            </a:r>
          </a:p>
        </p:txBody>
      </p:sp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D72C1D9C-9BE4-A840-A8C5-E76F346F184F}"/>
              </a:ext>
            </a:extLst>
          </p:cNvPr>
          <p:cNvSpPr/>
          <p:nvPr/>
        </p:nvSpPr>
        <p:spPr>
          <a:xfrm>
            <a:off x="1074738" y="5145088"/>
            <a:ext cx="89535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088" name="ZoneTexte 2">
            <a:extLst>
              <a:ext uri="{FF2B5EF4-FFF2-40B4-BE49-F238E27FC236}">
                <a16:creationId xmlns:a16="http://schemas.microsoft.com/office/drawing/2014/main" id="{F93BCC5C-42CA-E841-994C-64599A58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5145088"/>
            <a:ext cx="643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On a fait une unique allocation mémoire de chaine.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682" y="1432858"/>
            <a:ext cx="171508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372990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1" y="3047395"/>
            <a:ext cx="230221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90868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2711450" y="2122309"/>
            <a:ext cx="54232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string &amp;  </a:t>
            </a:r>
            <a:r>
              <a:rPr lang="fr-FR" dirty="0" err="1">
                <a:latin typeface="Courier New" charset="0"/>
              </a:rPr>
              <a:t>expandTab</a:t>
            </a:r>
            <a:r>
              <a:rPr lang="fr-FR" dirty="0">
                <a:latin typeface="Courier New" charset="0"/>
              </a:rPr>
              <a:t> (string &amp; chaine,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</a:t>
            </a:r>
            <a:r>
              <a:rPr lang="fr-FR" dirty="0" err="1">
                <a:latin typeface="Courier New" charset="0"/>
              </a:rPr>
              <a:t>unsigned</a:t>
            </a:r>
            <a:r>
              <a:rPr lang="fr-FR" dirty="0">
                <a:latin typeface="Courier New" charset="0"/>
              </a:rPr>
              <a:t> tab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= 8</a:t>
            </a:r>
            <a:r>
              <a:rPr lang="fr-FR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...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2121619" y="1547206"/>
            <a:ext cx="2444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>
                <a:latin typeface="Palatino Linotype"/>
              </a:rPr>
              <a:t>Déclaration/définition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2100263" y="3336925"/>
            <a:ext cx="1258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Utilisation</a:t>
            </a: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2667000" y="3856039"/>
            <a:ext cx="489441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string </a:t>
            </a:r>
            <a:r>
              <a:rPr lang="fr-FR" dirty="0" err="1">
                <a:latin typeface="Courier New" charset="0"/>
              </a:rPr>
              <a:t>ligneLue</a:t>
            </a:r>
            <a:r>
              <a:rPr lang="fr-FR" dirty="0">
                <a:latin typeface="Courier New" charset="0"/>
              </a:rPr>
              <a:t>, L4, L8;</a:t>
            </a:r>
          </a:p>
          <a:p>
            <a:pPr>
              <a:defRPr/>
            </a:pPr>
            <a:r>
              <a:rPr lang="fr-FR" dirty="0" err="1">
                <a:latin typeface="Courier New" charset="0"/>
              </a:rPr>
              <a:t>getline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cin</a:t>
            </a:r>
            <a:r>
              <a:rPr lang="fr-FR" dirty="0">
                <a:latin typeface="Courier New" charset="0"/>
              </a:rPr>
              <a:t>, </a:t>
            </a:r>
            <a:r>
              <a:rPr lang="fr-FR" dirty="0" err="1">
                <a:latin typeface="Courier New" charset="0"/>
              </a:rPr>
              <a:t>ligneLue</a:t>
            </a:r>
            <a:r>
              <a:rPr lang="fr-FR" dirty="0">
                <a:latin typeface="Courier New" charset="0"/>
              </a:rPr>
              <a:t>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L4 = L8 = </a:t>
            </a:r>
            <a:r>
              <a:rPr lang="fr-FR" dirty="0" err="1">
                <a:latin typeface="Courier New" charset="0"/>
              </a:rPr>
              <a:t>ligneLue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endParaRPr lang="fr-FR" dirty="0">
              <a:latin typeface="Courier New" charset="0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cout &lt;&lt; </a:t>
            </a:r>
            <a:r>
              <a:rPr lang="fr-FR" b="1" dirty="0" err="1">
                <a:latin typeface="Courier New" charset="0"/>
              </a:rPr>
              <a:t>expandTab</a:t>
            </a:r>
            <a:r>
              <a:rPr lang="fr-FR" b="1" dirty="0">
                <a:latin typeface="Courier New" charset="0"/>
              </a:rPr>
              <a:t> (</a:t>
            </a:r>
            <a:r>
              <a:rPr lang="fr-FR" dirty="0">
                <a:latin typeface="Courier New" charset="0"/>
              </a:rPr>
              <a:t>L4, 4</a:t>
            </a:r>
            <a:r>
              <a:rPr lang="fr-FR" b="1" dirty="0">
                <a:latin typeface="Courier New" charset="0"/>
              </a:rPr>
              <a:t>)</a:t>
            </a:r>
            <a:r>
              <a:rPr lang="fr-FR" dirty="0">
                <a:latin typeface="Courier New" charset="0"/>
              </a:rPr>
              <a:t> &lt;&lt; '\n'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&lt;&lt; </a:t>
            </a:r>
            <a:r>
              <a:rPr lang="fr-FR" b="1" dirty="0" err="1">
                <a:latin typeface="Courier New" charset="0"/>
              </a:rPr>
              <a:t>expandTab</a:t>
            </a:r>
            <a:r>
              <a:rPr lang="fr-FR" b="1" dirty="0">
                <a:latin typeface="Courier New" charset="0"/>
              </a:rPr>
              <a:t> (</a:t>
            </a:r>
            <a:r>
              <a:rPr lang="fr-FR" dirty="0">
                <a:latin typeface="Courier New" charset="0"/>
              </a:rPr>
              <a:t>L8</a:t>
            </a:r>
            <a:r>
              <a:rPr lang="fr-FR" b="1" dirty="0">
                <a:latin typeface="Courier New" charset="0"/>
              </a:rPr>
              <a:t>)</a:t>
            </a:r>
            <a:r>
              <a:rPr lang="fr-FR" dirty="0">
                <a:latin typeface="Courier New" charset="0"/>
              </a:rPr>
              <a:t>    &lt;&lt; '\n';</a:t>
            </a:r>
          </a:p>
          <a:p>
            <a:pPr>
              <a:defRPr/>
            </a:pPr>
            <a:endParaRPr lang="fr-FR" dirty="0">
              <a:solidFill>
                <a:prstClr val="white"/>
              </a:solidFill>
              <a:latin typeface="Courier New" charset="0"/>
            </a:endParaRPr>
          </a:p>
        </p:txBody>
      </p:sp>
      <p:grpSp>
        <p:nvGrpSpPr>
          <p:cNvPr id="507911" name="Group 7"/>
          <p:cNvGrpSpPr>
            <a:grpSpLocks/>
          </p:cNvGrpSpPr>
          <p:nvPr/>
        </p:nvGrpSpPr>
        <p:grpSpPr bwMode="auto">
          <a:xfrm>
            <a:off x="5919789" y="5729294"/>
            <a:ext cx="4248149" cy="568325"/>
            <a:chOff x="2112" y="3820"/>
            <a:chExt cx="2676" cy="358"/>
          </a:xfrm>
        </p:grpSpPr>
        <p:sp>
          <p:nvSpPr>
            <p:cNvPr id="507912" name="Text Box 8"/>
            <p:cNvSpPr txBox="1">
              <a:spLocks noChangeArrowheads="1"/>
            </p:cNvSpPr>
            <p:nvPr/>
          </p:nvSpPr>
          <p:spPr bwMode="auto">
            <a:xfrm>
              <a:off x="2342" y="3945"/>
              <a:ext cx="244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dirty="0">
                  <a:latin typeface="Palatino Linotype"/>
                </a:rPr>
                <a:t>utilisation de la valeur par défaut : 8</a:t>
              </a:r>
            </a:p>
          </p:txBody>
        </p:sp>
        <p:sp>
          <p:nvSpPr>
            <p:cNvPr id="507913" name="Freeform 9"/>
            <p:cNvSpPr>
              <a:spLocks/>
            </p:cNvSpPr>
            <p:nvPr/>
          </p:nvSpPr>
          <p:spPr bwMode="auto">
            <a:xfrm>
              <a:off x="2112" y="3820"/>
              <a:ext cx="116" cy="233"/>
            </a:xfrm>
            <a:custGeom>
              <a:avLst/>
              <a:gdLst>
                <a:gd name="T0" fmla="*/ 240 w 240"/>
                <a:gd name="T1" fmla="*/ 288 h 288"/>
                <a:gd name="T2" fmla="*/ 0 w 240"/>
                <a:gd name="T3" fmla="*/ 288 h 288"/>
                <a:gd name="T4" fmla="*/ 0 w 240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288">
                  <a:moveTo>
                    <a:pt x="240" y="288"/>
                  </a:move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Palatino Linotype"/>
              </a:endParaRPr>
            </a:p>
          </p:txBody>
        </p:sp>
      </p:grpSp>
      <p:grpSp>
        <p:nvGrpSpPr>
          <p:cNvPr id="507918" name="Group 14"/>
          <p:cNvGrpSpPr>
            <a:grpSpLocks/>
          </p:cNvGrpSpPr>
          <p:nvPr/>
        </p:nvGrpSpPr>
        <p:grpSpPr bwMode="auto">
          <a:xfrm>
            <a:off x="6477002" y="4403730"/>
            <a:ext cx="2800351" cy="369888"/>
            <a:chOff x="3120" y="2390"/>
            <a:chExt cx="1764" cy="233"/>
          </a:xfrm>
        </p:grpSpPr>
        <p:sp>
          <p:nvSpPr>
            <p:cNvPr id="507915" name="Text Box 11"/>
            <p:cNvSpPr txBox="1">
              <a:spLocks noChangeArrowheads="1"/>
            </p:cNvSpPr>
            <p:nvPr/>
          </p:nvSpPr>
          <p:spPr bwMode="auto">
            <a:xfrm>
              <a:off x="3504" y="2390"/>
              <a:ext cx="13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dirty="0">
                  <a:latin typeface="Palatino Linotype"/>
                </a:rPr>
                <a:t>affectation multiple</a:t>
              </a:r>
            </a:p>
          </p:txBody>
        </p:sp>
        <p:sp>
          <p:nvSpPr>
            <p:cNvPr id="507917" name="Line 13"/>
            <p:cNvSpPr>
              <a:spLocks noChangeShapeType="1"/>
            </p:cNvSpPr>
            <p:nvPr/>
          </p:nvSpPr>
          <p:spPr bwMode="auto">
            <a:xfrm flipH="1">
              <a:off x="3120" y="254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Palatino Linotype"/>
              </a:endParaRPr>
            </a:p>
          </p:txBody>
        </p:sp>
      </p:grpSp>
      <p:sp>
        <p:nvSpPr>
          <p:cNvPr id="16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D. Valeur par défaut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1856539" y="1064986"/>
            <a:ext cx="3764372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>
                <a:latin typeface="Palatino Linotype"/>
              </a:rPr>
              <a:t>D.1 Dans les fonctions « </a:t>
            </a:r>
            <a:r>
              <a:rPr lang="fr-FR" i="1" dirty="0">
                <a:latin typeface="Palatino Linotype"/>
              </a:rPr>
              <a:t>normales</a:t>
            </a:r>
            <a:r>
              <a:rPr lang="fr-FR" dirty="0">
                <a:latin typeface="Palatino Linotype"/>
              </a:rPr>
              <a:t> »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6330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autoUpdateAnimBg="0"/>
      <p:bldP spid="507908" grpId="0" autoUpdateAnimBg="0"/>
      <p:bldP spid="507909" grpId="0" autoUpdateAnimBg="0"/>
      <p:bldP spid="5079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5" name="Text Box 7"/>
          <p:cNvSpPr txBox="1">
            <a:spLocks noChangeArrowheads="1"/>
          </p:cNvSpPr>
          <p:nvPr/>
        </p:nvSpPr>
        <p:spPr bwMode="auto">
          <a:xfrm>
            <a:off x="2025650" y="2161273"/>
            <a:ext cx="5587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string &amp;  </a:t>
            </a:r>
            <a:r>
              <a:rPr lang="fr-FR" dirty="0" err="1">
                <a:latin typeface="Courier New" charset="0"/>
              </a:rPr>
              <a:t>expandTab</a:t>
            </a:r>
            <a:r>
              <a:rPr lang="fr-FR" dirty="0">
                <a:latin typeface="Courier New" charset="0"/>
              </a:rPr>
              <a:t> (string &amp; chaine,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</a:t>
            </a:r>
            <a:r>
              <a:rPr lang="fr-FR" dirty="0" err="1">
                <a:latin typeface="Courier New" charset="0"/>
              </a:rPr>
              <a:t>unsigned</a:t>
            </a:r>
            <a:r>
              <a:rPr lang="fr-FR" dirty="0">
                <a:latin typeface="Courier New" charset="0"/>
              </a:rPr>
              <a:t> tab </a:t>
            </a:r>
            <a:r>
              <a:rPr lang="fr-FR" b="1" dirty="0">
                <a:latin typeface="Courier New" charset="0"/>
              </a:rPr>
              <a:t>= 8</a:t>
            </a:r>
            <a:r>
              <a:rPr lang="fr-FR" dirty="0">
                <a:latin typeface="Courier New" charset="0"/>
              </a:rPr>
              <a:t>);</a:t>
            </a:r>
          </a:p>
        </p:txBody>
      </p:sp>
      <p:sp>
        <p:nvSpPr>
          <p:cNvPr id="508936" name="Text Box 8"/>
          <p:cNvSpPr txBox="1">
            <a:spLocks noChangeArrowheads="1"/>
          </p:cNvSpPr>
          <p:nvPr/>
        </p:nvSpPr>
        <p:spPr bwMode="auto">
          <a:xfrm>
            <a:off x="1981200" y="928171"/>
            <a:ext cx="47758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Si la déclaration et la définition sont séparées</a:t>
            </a:r>
          </a:p>
        </p:txBody>
      </p:sp>
      <p:grpSp>
        <p:nvGrpSpPr>
          <p:cNvPr id="508967" name="Group 39"/>
          <p:cNvGrpSpPr>
            <a:grpSpLocks/>
          </p:cNvGrpSpPr>
          <p:nvPr/>
        </p:nvGrpSpPr>
        <p:grpSpPr bwMode="auto">
          <a:xfrm>
            <a:off x="2101850" y="3124201"/>
            <a:ext cx="5448300" cy="923925"/>
            <a:chOff x="364" y="1968"/>
            <a:chExt cx="3432" cy="582"/>
          </a:xfrm>
        </p:grpSpPr>
        <p:sp>
          <p:nvSpPr>
            <p:cNvPr id="508937" name="Text Box 9"/>
            <p:cNvSpPr txBox="1">
              <a:spLocks noChangeArrowheads="1"/>
            </p:cNvSpPr>
            <p:nvPr/>
          </p:nvSpPr>
          <p:spPr bwMode="auto">
            <a:xfrm>
              <a:off x="364" y="1968"/>
              <a:ext cx="343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dirty="0">
                  <a:latin typeface="Courier New" charset="0"/>
                </a:rPr>
                <a:t>string &amp;  </a:t>
              </a:r>
              <a:r>
                <a:rPr lang="fr-FR" dirty="0" err="1">
                  <a:latin typeface="Courier New" charset="0"/>
                </a:rPr>
                <a:t>expandTab</a:t>
              </a:r>
              <a:r>
                <a:rPr lang="fr-FR" dirty="0">
                  <a:latin typeface="Courier New" charset="0"/>
                </a:rPr>
                <a:t> (string &amp; chaine, </a:t>
              </a:r>
            </a:p>
            <a:p>
              <a:pPr>
                <a:defRPr/>
              </a:pPr>
              <a:r>
                <a:rPr lang="fr-FR" dirty="0">
                  <a:latin typeface="Courier New" charset="0"/>
                </a:rPr>
                <a:t>                     </a:t>
              </a:r>
              <a:r>
                <a:rPr lang="fr-FR" dirty="0" err="1">
                  <a:latin typeface="Courier New" charset="0"/>
                </a:rPr>
                <a:t>unsigned</a:t>
              </a:r>
              <a:r>
                <a:rPr lang="fr-FR" dirty="0">
                  <a:latin typeface="Courier New" charset="0"/>
                </a:rPr>
                <a:t> tab </a:t>
              </a:r>
              <a:r>
                <a:rPr lang="fr-FR" b="1" dirty="0">
                  <a:latin typeface="Courier New" charset="0"/>
                </a:rPr>
                <a:t>= 8</a:t>
              </a:r>
              <a:r>
                <a:rPr lang="fr-FR" dirty="0">
                  <a:latin typeface="Courier New" charset="0"/>
                </a:rPr>
                <a:t>)</a:t>
              </a:r>
            </a:p>
            <a:p>
              <a:pPr>
                <a:defRPr/>
              </a:pPr>
              <a:r>
                <a:rPr lang="fr-FR" dirty="0">
                  <a:latin typeface="Courier New" charset="0"/>
                </a:rPr>
                <a:t>{ ...</a:t>
              </a:r>
            </a:p>
          </p:txBody>
        </p:sp>
        <p:sp>
          <p:nvSpPr>
            <p:cNvPr id="508942" name="Rectangle 14"/>
            <p:cNvSpPr>
              <a:spLocks noChangeArrowheads="1"/>
            </p:cNvSpPr>
            <p:nvPr/>
          </p:nvSpPr>
          <p:spPr bwMode="auto">
            <a:xfrm>
              <a:off x="2191" y="2180"/>
              <a:ext cx="1605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latin typeface="Palatino Linotype"/>
              </a:endParaRPr>
            </a:p>
          </p:txBody>
        </p:sp>
      </p:grp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8763003" y="2606678"/>
            <a:ext cx="1576388" cy="64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dirty="0">
                <a:latin typeface="Palatino Linotype"/>
              </a:rPr>
              <a:t>corps </a:t>
            </a:r>
          </a:p>
          <a:p>
            <a:pPr algn="ctr">
              <a:defRPr/>
            </a:pPr>
            <a:r>
              <a:rPr lang="fr-FR" dirty="0">
                <a:latin typeface="Palatino Linotype"/>
              </a:rPr>
              <a:t>de la fonction</a:t>
            </a:r>
          </a:p>
        </p:txBody>
      </p:sp>
      <p:sp>
        <p:nvSpPr>
          <p:cNvPr id="508954" name="Line 26"/>
          <p:cNvSpPr>
            <a:spLocks noChangeShapeType="1"/>
          </p:cNvSpPr>
          <p:nvPr/>
        </p:nvSpPr>
        <p:spPr bwMode="auto">
          <a:xfrm flipV="1">
            <a:off x="6622930" y="3502073"/>
            <a:ext cx="762000" cy="228600"/>
          </a:xfrm>
          <a:prstGeom prst="line">
            <a:avLst/>
          </a:prstGeom>
          <a:noFill/>
          <a:ln w="38100">
            <a:solidFill>
              <a:srgbClr val="629D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fr-FR">
              <a:solidFill>
                <a:srgbClr val="FFFFFF"/>
              </a:solidFill>
              <a:latin typeface="Palatino Linotype"/>
            </a:endParaRPr>
          </a:p>
        </p:txBody>
      </p:sp>
      <p:sp>
        <p:nvSpPr>
          <p:cNvPr id="508955" name="Text Box 27"/>
          <p:cNvSpPr txBox="1">
            <a:spLocks noChangeArrowheads="1"/>
          </p:cNvSpPr>
          <p:nvPr/>
        </p:nvSpPr>
        <p:spPr bwMode="auto">
          <a:xfrm>
            <a:off x="9018588" y="3419475"/>
            <a:ext cx="812016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FAUX</a:t>
            </a:r>
          </a:p>
        </p:txBody>
      </p:sp>
      <p:sp>
        <p:nvSpPr>
          <p:cNvPr id="508958" name="Text Box 30"/>
          <p:cNvSpPr txBox="1">
            <a:spLocks noChangeArrowheads="1"/>
          </p:cNvSpPr>
          <p:nvPr/>
        </p:nvSpPr>
        <p:spPr bwMode="auto">
          <a:xfrm>
            <a:off x="2416176" y="1355726"/>
            <a:ext cx="61672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la valeur par défaut doit apparaître LE PLUS TOT possible</a:t>
            </a:r>
          </a:p>
          <a:p>
            <a:pPr>
              <a:defRPr/>
            </a:pPr>
            <a:r>
              <a:rPr lang="fr-FR" dirty="0">
                <a:latin typeface="Palatino Linotype"/>
              </a:rPr>
              <a:t>et ne doit pas être répétée</a:t>
            </a:r>
          </a:p>
        </p:txBody>
      </p:sp>
      <p:sp>
        <p:nvSpPr>
          <p:cNvPr id="508959" name="Text Box 31"/>
          <p:cNvSpPr txBox="1">
            <a:spLocks noChangeArrowheads="1"/>
          </p:cNvSpPr>
          <p:nvPr/>
        </p:nvSpPr>
        <p:spPr bwMode="auto">
          <a:xfrm>
            <a:off x="5087196" y="1632094"/>
            <a:ext cx="3869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sinon redondance ou contradiction !</a:t>
            </a:r>
          </a:p>
        </p:txBody>
      </p:sp>
      <p:sp>
        <p:nvSpPr>
          <p:cNvPr id="508962" name="Text Box 34"/>
          <p:cNvSpPr txBox="1">
            <a:spLocks noChangeArrowheads="1"/>
          </p:cNvSpPr>
          <p:nvPr/>
        </p:nvSpPr>
        <p:spPr bwMode="auto">
          <a:xfrm>
            <a:off x="2017713" y="4419600"/>
            <a:ext cx="54232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string &amp;  </a:t>
            </a:r>
            <a:r>
              <a:rPr lang="fr-FR" dirty="0" err="1">
                <a:latin typeface="Courier New" charset="0"/>
              </a:rPr>
              <a:t>expandTab</a:t>
            </a:r>
            <a:r>
              <a:rPr lang="fr-FR" dirty="0">
                <a:latin typeface="Courier New" charset="0"/>
              </a:rPr>
              <a:t> (string &amp; chaine,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</a:t>
            </a:r>
            <a:r>
              <a:rPr lang="fr-FR" dirty="0" err="1">
                <a:latin typeface="Courier New" charset="0"/>
              </a:rPr>
              <a:t>unsigned</a:t>
            </a:r>
            <a:r>
              <a:rPr lang="fr-FR" dirty="0">
                <a:latin typeface="Courier New" charset="0"/>
              </a:rPr>
              <a:t> tab)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{ ...</a:t>
            </a:r>
          </a:p>
        </p:txBody>
      </p:sp>
      <p:sp>
        <p:nvSpPr>
          <p:cNvPr id="508963" name="Text Box 35"/>
          <p:cNvSpPr txBox="1">
            <a:spLocks noChangeArrowheads="1"/>
          </p:cNvSpPr>
          <p:nvPr/>
        </p:nvSpPr>
        <p:spPr bwMode="auto">
          <a:xfrm>
            <a:off x="9018589" y="4638675"/>
            <a:ext cx="845103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508964" name="Text Box 36"/>
          <p:cNvSpPr txBox="1">
            <a:spLocks noChangeArrowheads="1"/>
          </p:cNvSpPr>
          <p:nvPr/>
        </p:nvSpPr>
        <p:spPr bwMode="auto">
          <a:xfrm>
            <a:off x="2025650" y="5562600"/>
            <a:ext cx="62796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string &amp;  </a:t>
            </a:r>
            <a:r>
              <a:rPr lang="fr-FR" dirty="0" err="1">
                <a:latin typeface="Courier New" charset="0"/>
              </a:rPr>
              <a:t>ExpandTab</a:t>
            </a:r>
            <a:r>
              <a:rPr lang="fr-FR" dirty="0">
                <a:latin typeface="Courier New" charset="0"/>
              </a:rPr>
              <a:t> (string &amp; Chaine,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</a:t>
            </a:r>
            <a:r>
              <a:rPr lang="fr-FR" dirty="0" err="1">
                <a:latin typeface="Courier New" charset="0"/>
              </a:rPr>
              <a:t>unsigned</a:t>
            </a:r>
            <a:r>
              <a:rPr lang="fr-FR" dirty="0">
                <a:latin typeface="Courier New" charset="0"/>
              </a:rPr>
              <a:t> Tab </a:t>
            </a:r>
            <a:r>
              <a:rPr lang="fr-FR" b="1" dirty="0">
                <a:latin typeface="Courier New" charset="0"/>
              </a:rPr>
              <a:t>/*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= 8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*/</a:t>
            </a:r>
            <a:r>
              <a:rPr lang="fr-FR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{ ...</a:t>
            </a:r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9018589" y="5613400"/>
            <a:ext cx="955711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MIEUX</a:t>
            </a:r>
          </a:p>
        </p:txBody>
      </p:sp>
    </p:spTree>
    <p:extLst>
      <p:ext uri="{BB962C8B-B14F-4D97-AF65-F5344CB8AC3E}">
        <p14:creationId xmlns:p14="http://schemas.microsoft.com/office/powerpoint/2010/main" val="166640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0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0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5" grpId="0" autoUpdateAnimBg="0"/>
      <p:bldP spid="508936" grpId="0" autoUpdateAnimBg="0"/>
      <p:bldP spid="508955" grpId="0" animBg="1" autoUpdateAnimBg="0"/>
      <p:bldP spid="508958" grpId="0" autoUpdateAnimBg="0"/>
      <p:bldP spid="508959" grpId="0" autoUpdateAnimBg="0"/>
      <p:bldP spid="508962" grpId="0" autoUpdateAnimBg="0"/>
      <p:bldP spid="508963" grpId="0" animBg="1" autoUpdateAnimBg="0"/>
      <p:bldP spid="508964" grpId="0" autoUpdateAnimBg="0"/>
      <p:bldP spid="50896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1662563" y="2929249"/>
            <a:ext cx="93490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Ada95 / python autorise une autre façon de passer des paramètres effectifs lors de l'appel </a:t>
            </a: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093912" y="3382962"/>
            <a:ext cx="70775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err="1">
                <a:latin typeface="Courier New" charset="0"/>
              </a:rPr>
              <a:t>procedure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UneFonction</a:t>
            </a:r>
            <a:r>
              <a:rPr lang="fr-FR" dirty="0">
                <a:latin typeface="Courier New" charset="0"/>
              </a:rPr>
              <a:t> (Largeur    : in </a:t>
            </a:r>
            <a:r>
              <a:rPr lang="fr-FR" dirty="0" err="1">
                <a:latin typeface="Courier New" charset="0"/>
              </a:rPr>
              <a:t>Integer</a:t>
            </a:r>
            <a:r>
              <a:rPr lang="fr-FR" dirty="0">
                <a:latin typeface="Courier New" charset="0"/>
              </a:rPr>
              <a:t>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  Hauteur    : in </a:t>
            </a:r>
            <a:r>
              <a:rPr lang="fr-FR" dirty="0" err="1">
                <a:latin typeface="Courier New" charset="0"/>
              </a:rPr>
              <a:t>Integer</a:t>
            </a:r>
            <a:r>
              <a:rPr lang="fr-FR" dirty="0">
                <a:latin typeface="Courier New" charset="0"/>
              </a:rPr>
              <a:t>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          Profondeur : in </a:t>
            </a:r>
            <a:r>
              <a:rPr lang="fr-FR" dirty="0" err="1">
                <a:latin typeface="Courier New" charset="0"/>
              </a:rPr>
              <a:t>Integer</a:t>
            </a:r>
            <a:r>
              <a:rPr lang="fr-FR" dirty="0">
                <a:latin typeface="Courier New" charset="0"/>
              </a:rPr>
              <a:t>) </a:t>
            </a:r>
            <a:r>
              <a:rPr lang="fr-FR" dirty="0" err="1">
                <a:latin typeface="Courier New" charset="0"/>
              </a:rPr>
              <a:t>is</a:t>
            </a:r>
            <a:endParaRPr lang="fr-FR" dirty="0">
              <a:latin typeface="Courier New" charset="0"/>
            </a:endParaRP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286000" y="3886200"/>
            <a:ext cx="1258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prstClr val="white"/>
                </a:solidFill>
                <a:latin typeface="Palatino Linotype"/>
              </a:rPr>
              <a:t>Utilisation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590800" y="4648200"/>
            <a:ext cx="45961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err="1">
                <a:latin typeface="Courier New" charset="0"/>
              </a:rPr>
              <a:t>UneFonction</a:t>
            </a:r>
            <a:r>
              <a:rPr lang="fr-FR" dirty="0">
                <a:latin typeface="Courier New" charset="0"/>
              </a:rPr>
              <a:t> (Largeur    =&gt;  10, 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Profondeur =&gt;  25,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        Hauteur    =&gt; 140);</a:t>
            </a:r>
          </a:p>
        </p:txBody>
      </p:sp>
      <p:sp>
        <p:nvSpPr>
          <p:cNvPr id="512006" name="Rectangle 6"/>
          <p:cNvSpPr>
            <a:spLocks noChangeArrowheads="1"/>
          </p:cNvSpPr>
          <p:nvPr/>
        </p:nvSpPr>
        <p:spPr bwMode="auto">
          <a:xfrm>
            <a:off x="3810001" y="6096000"/>
            <a:ext cx="4328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C'est le passage des paramètres</a:t>
            </a:r>
            <a:r>
              <a:rPr lang="fr-FR" dirty="0">
                <a:solidFill>
                  <a:prstClr val="white"/>
                </a:solidFill>
                <a:latin typeface="Palatino Linotype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Palatino Linotype"/>
              </a:rPr>
              <a:t>par nom</a:t>
            </a:r>
          </a:p>
        </p:txBody>
      </p:sp>
      <p:pic>
        <p:nvPicPr>
          <p:cNvPr id="10" name="Picture 23" descr="C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96" y="490109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538539" y="265365"/>
            <a:ext cx="633567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/>
              </a:rPr>
              <a:t>Règles pour les paramètres par défaut :</a:t>
            </a:r>
          </a:p>
          <a:p>
            <a:r>
              <a:rPr lang="fr-FR" dirty="0">
                <a:latin typeface="Palatino Linotype"/>
              </a:rPr>
              <a:t>Soit</a:t>
            </a:r>
            <a:r>
              <a:rPr lang="fr-FR" dirty="0">
                <a:latin typeface="Courier New"/>
                <a:cs typeface="Courier New"/>
              </a:rPr>
              <a:t> f ()</a:t>
            </a:r>
            <a:r>
              <a:rPr lang="fr-FR" dirty="0">
                <a:latin typeface="Palatino Linotype"/>
              </a:rPr>
              <a:t> une fonction comprenant </a:t>
            </a:r>
            <a:r>
              <a:rPr lang="fr-FR" dirty="0">
                <a:latin typeface="Courier New"/>
                <a:cs typeface="Courier New"/>
              </a:rPr>
              <a:t>m</a:t>
            </a:r>
            <a:r>
              <a:rPr lang="fr-FR" dirty="0">
                <a:latin typeface="Palatino Linotype"/>
              </a:rPr>
              <a:t> paramètres dont </a:t>
            </a:r>
            <a:r>
              <a:rPr lang="fr-FR" dirty="0">
                <a:latin typeface="Courier New"/>
                <a:cs typeface="Courier New"/>
              </a:rPr>
              <a:t>n</a:t>
            </a:r>
            <a:r>
              <a:rPr lang="fr-FR" dirty="0">
                <a:latin typeface="Palatino Linotype"/>
              </a:rPr>
              <a:t> ayant des valeurs par défaut (</a:t>
            </a:r>
            <a:r>
              <a:rPr lang="fr-FR" dirty="0">
                <a:latin typeface="Courier New"/>
                <a:cs typeface="Courier New"/>
              </a:rPr>
              <a:t>n &lt;= m</a:t>
            </a:r>
            <a:r>
              <a:rPr lang="fr-FR" dirty="0">
                <a:latin typeface="Palatino Linotype"/>
              </a:rPr>
              <a:t>).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Palatino Linotype"/>
              </a:rPr>
              <a:t>Dans le profil, si le </a:t>
            </a:r>
            <a:r>
              <a:rPr lang="fr-FR" dirty="0" err="1">
                <a:latin typeface="Palatino Linotype"/>
              </a:rPr>
              <a:t>i</a:t>
            </a:r>
            <a:r>
              <a:rPr lang="fr-FR" baseline="30000" dirty="0" err="1">
                <a:latin typeface="Palatino Linotype"/>
              </a:rPr>
              <a:t>ème</a:t>
            </a:r>
            <a:r>
              <a:rPr lang="fr-FR" dirty="0">
                <a:latin typeface="Palatino Linotype"/>
              </a:rPr>
              <a:t> paramètre a une valeur par défaut, tous les paramètres suivants ont obligatoirement des valeurs par défaut;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Palatino Linotype"/>
              </a:rPr>
              <a:t>Dans l’appel à la fonction, si on omet de fixer une valeur au </a:t>
            </a:r>
            <a:r>
              <a:rPr lang="fr-FR" dirty="0" err="1">
                <a:latin typeface="Palatino Linotype"/>
              </a:rPr>
              <a:t>i</a:t>
            </a:r>
            <a:r>
              <a:rPr lang="fr-FR" baseline="30000" dirty="0" err="1">
                <a:latin typeface="Palatino Linotype"/>
              </a:rPr>
              <a:t>ème</a:t>
            </a:r>
            <a:r>
              <a:rPr lang="fr-FR" dirty="0">
                <a:latin typeface="Palatino Linotype"/>
              </a:rPr>
              <a:t> paramètre, on ne doit fixer aucune valeur pour ses suivants.</a:t>
            </a:r>
          </a:p>
          <a:p>
            <a:pPr marL="285750" indent="-285750">
              <a:buFont typeface="Arial"/>
              <a:buChar char="•"/>
            </a:pPr>
            <a:endParaRPr lang="fr-FR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3934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utoUpdateAnimBg="0"/>
      <p:bldP spid="512003" grpId="0" autoUpdateAnimBg="0"/>
      <p:bldP spid="512004" grpId="0" autoUpdateAnimBg="0"/>
      <p:bldP spid="512005" grpId="0" autoUpdateAnimBg="0"/>
      <p:bldP spid="51200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9155" y="3689674"/>
            <a:ext cx="293922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867697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7" name="Text Box 11">
            <a:extLst>
              <a:ext uri="{FF2B5EF4-FFF2-40B4-BE49-F238E27FC236}">
                <a16:creationId xmlns:a16="http://schemas.microsoft.com/office/drawing/2014/main" id="{E5F03574-9C65-B949-A2C2-9FDC5497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906" y="1167907"/>
            <a:ext cx="1457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ensemble de</a:t>
            </a:r>
          </a:p>
        </p:txBody>
      </p:sp>
      <p:sp>
        <p:nvSpPr>
          <p:cNvPr id="464908" name="Text Box 12">
            <a:extLst>
              <a:ext uri="{FF2B5EF4-FFF2-40B4-BE49-F238E27FC236}">
                <a16:creationId xmlns:a16="http://schemas.microsoft.com/office/drawing/2014/main" id="{434F51C5-B572-F047-AB1B-970840419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723965"/>
            <a:ext cx="73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types</a:t>
            </a:r>
          </a:p>
        </p:txBody>
      </p:sp>
      <p:sp>
        <p:nvSpPr>
          <p:cNvPr id="464909" name="Text Box 13">
            <a:extLst>
              <a:ext uri="{FF2B5EF4-FFF2-40B4-BE49-F238E27FC236}">
                <a16:creationId xmlns:a16="http://schemas.microsoft.com/office/drawing/2014/main" id="{FDDFE27C-ACAA-DD49-872A-22EE5DE85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1120840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sous-programmes</a:t>
            </a:r>
          </a:p>
        </p:txBody>
      </p:sp>
      <p:sp>
        <p:nvSpPr>
          <p:cNvPr id="464910" name="Text Box 14">
            <a:extLst>
              <a:ext uri="{FF2B5EF4-FFF2-40B4-BE49-F238E27FC236}">
                <a16:creationId xmlns:a16="http://schemas.microsoft.com/office/drawing/2014/main" id="{C73FF9E0-6E43-DB4C-ADC3-0FC1F52B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17199"/>
            <a:ext cx="23487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classes, constantes, ...</a:t>
            </a:r>
          </a:p>
        </p:txBody>
      </p:sp>
      <p:sp>
        <p:nvSpPr>
          <p:cNvPr id="464911" name="Rectangle 15">
            <a:extLst>
              <a:ext uri="{FF2B5EF4-FFF2-40B4-BE49-F238E27FC236}">
                <a16:creationId xmlns:a16="http://schemas.microsoft.com/office/drawing/2014/main" id="{51C730FB-5639-524C-80C2-F831792B5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519" y="1183782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bibliothèque =</a:t>
            </a:r>
          </a:p>
        </p:txBody>
      </p:sp>
      <p:sp>
        <p:nvSpPr>
          <p:cNvPr id="464912" name="Text Box 16">
            <a:extLst>
              <a:ext uri="{FF2B5EF4-FFF2-40B4-BE49-F238E27FC236}">
                <a16:creationId xmlns:a16="http://schemas.microsoft.com/office/drawing/2014/main" id="{0DF6260E-D796-8543-A712-5D206BC1C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975290"/>
            <a:ext cx="1231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utilisateur</a:t>
            </a:r>
          </a:p>
        </p:txBody>
      </p:sp>
      <p:sp>
        <p:nvSpPr>
          <p:cNvPr id="464913" name="Text Box 17">
            <a:extLst>
              <a:ext uri="{FF2B5EF4-FFF2-40B4-BE49-F238E27FC236}">
                <a16:creationId xmlns:a16="http://schemas.microsoft.com/office/drawing/2014/main" id="{E7CB6C4D-A2B3-FD44-AF76-A3E4BC3B3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61090"/>
            <a:ext cx="349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Project (</a:t>
            </a:r>
            <a:r>
              <a:rPr lang="fr-FR" altLang="fr-FR" i="1">
                <a:latin typeface="Courier New" panose="02070309020205020404" pitchFamily="49" charset="0"/>
              </a:rPr>
              <a:t>quelque_chose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4914" name="Text Box 18">
            <a:extLst>
              <a:ext uri="{FF2B5EF4-FFF2-40B4-BE49-F238E27FC236}">
                <a16:creationId xmlns:a16="http://schemas.microsoft.com/office/drawing/2014/main" id="{EA3714A0-02E2-3D41-870B-AFFC8DAAD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5997640"/>
            <a:ext cx="1873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quel </a:t>
            </a:r>
            <a:r>
              <a:rPr lang="fr-FR" altLang="fr-FR">
                <a:latin typeface="Courier New" panose="02070309020205020404" pitchFamily="49" charset="0"/>
              </a:rPr>
              <a:t>Draw() </a:t>
            </a:r>
            <a:r>
              <a:rPr lang="fr-FR" altLang="fr-FR"/>
              <a:t>?  </a:t>
            </a:r>
          </a:p>
        </p:txBody>
      </p:sp>
      <p:grpSp>
        <p:nvGrpSpPr>
          <p:cNvPr id="464938" name="Group 42">
            <a:extLst>
              <a:ext uri="{FF2B5EF4-FFF2-40B4-BE49-F238E27FC236}">
                <a16:creationId xmlns:a16="http://schemas.microsoft.com/office/drawing/2014/main" id="{13B9C677-9889-F54E-B293-D60178D7066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035240"/>
            <a:ext cx="3079750" cy="2457450"/>
            <a:chOff x="768" y="1065"/>
            <a:chExt cx="1940" cy="1548"/>
          </a:xfrm>
        </p:grpSpPr>
        <p:sp>
          <p:nvSpPr>
            <p:cNvPr id="19480" name="Oval 2">
              <a:extLst>
                <a:ext uri="{FF2B5EF4-FFF2-40B4-BE49-F238E27FC236}">
                  <a16:creationId xmlns:a16="http://schemas.microsoft.com/office/drawing/2014/main" id="{3F9ADA16-3070-A648-BDE7-D138ED8D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953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9481" name="Text Box 3">
              <a:extLst>
                <a:ext uri="{FF2B5EF4-FFF2-40B4-BE49-F238E27FC236}">
                  <a16:creationId xmlns:a16="http://schemas.microsoft.com/office/drawing/2014/main" id="{9872743E-76BB-1147-AF79-97FD04EE6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" y="1065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bibliothèque graphique 2D</a:t>
              </a:r>
            </a:p>
          </p:txBody>
        </p:sp>
        <p:sp>
          <p:nvSpPr>
            <p:cNvPr id="19482" name="Text Box 6">
              <a:extLst>
                <a:ext uri="{FF2B5EF4-FFF2-40B4-BE49-F238E27FC236}">
                  <a16:creationId xmlns:a16="http://schemas.microsoft.com/office/drawing/2014/main" id="{249760BA-05FC-094F-812F-A72EAFEE5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2380"/>
              <a:ext cx="3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19483" name="Text Box 9">
              <a:extLst>
                <a:ext uri="{FF2B5EF4-FFF2-40B4-BE49-F238E27FC236}">
                  <a16:creationId xmlns:a16="http://schemas.microsoft.com/office/drawing/2014/main" id="{CE74083C-4727-5E4D-B505-FD387217C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718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Fill()</a:t>
              </a:r>
            </a:p>
          </p:txBody>
        </p:sp>
        <p:sp>
          <p:nvSpPr>
            <p:cNvPr id="19484" name="Text Box 22">
              <a:extLst>
                <a:ext uri="{FF2B5EF4-FFF2-40B4-BE49-F238E27FC236}">
                  <a16:creationId xmlns:a16="http://schemas.microsoft.com/office/drawing/2014/main" id="{148BCDF5-FBCC-924F-9E65-8A13C545E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044"/>
              <a:ext cx="7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Paint()</a:t>
              </a:r>
            </a:p>
          </p:txBody>
        </p:sp>
      </p:grpSp>
      <p:grpSp>
        <p:nvGrpSpPr>
          <p:cNvPr id="464939" name="Group 43">
            <a:extLst>
              <a:ext uri="{FF2B5EF4-FFF2-40B4-BE49-F238E27FC236}">
                <a16:creationId xmlns:a16="http://schemas.microsoft.com/office/drawing/2014/main" id="{9DE5F947-57EC-444A-B37E-73149D235447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2035240"/>
            <a:ext cx="2935287" cy="2427287"/>
            <a:chOff x="3355" y="1065"/>
            <a:chExt cx="1849" cy="1529"/>
          </a:xfrm>
        </p:grpSpPr>
        <p:sp>
          <p:nvSpPr>
            <p:cNvPr id="19475" name="Text Box 28">
              <a:extLst>
                <a:ext uri="{FF2B5EF4-FFF2-40B4-BE49-F238E27FC236}">
                  <a16:creationId xmlns:a16="http://schemas.microsoft.com/office/drawing/2014/main" id="{EF54E90F-A682-494C-96A9-854079977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361"/>
              <a:ext cx="3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19476" name="Text Box 5">
              <a:extLst>
                <a:ext uri="{FF2B5EF4-FFF2-40B4-BE49-F238E27FC236}">
                  <a16:creationId xmlns:a16="http://schemas.microsoft.com/office/drawing/2014/main" id="{1A2EB6FA-8692-864B-859C-7499C3A0B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1065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 dirty="0"/>
                <a:t>bibliothèque graphique 3D</a:t>
              </a:r>
            </a:p>
          </p:txBody>
        </p:sp>
        <p:sp>
          <p:nvSpPr>
            <p:cNvPr id="19477" name="Oval 20">
              <a:extLst>
                <a:ext uri="{FF2B5EF4-FFF2-40B4-BE49-F238E27FC236}">
                  <a16:creationId xmlns:a16="http://schemas.microsoft.com/office/drawing/2014/main" id="{000F481A-9A23-5041-9753-06F1AC48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996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9478" name="Text Box 21">
              <a:extLst>
                <a:ext uri="{FF2B5EF4-FFF2-40B4-BE49-F238E27FC236}">
                  <a16:creationId xmlns:a16="http://schemas.microsoft.com/office/drawing/2014/main" id="{504A5F74-1C3B-F34B-AD6E-929183C6F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737"/>
              <a:ext cx="8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Shadow()</a:t>
              </a:r>
            </a:p>
          </p:txBody>
        </p:sp>
        <p:sp>
          <p:nvSpPr>
            <p:cNvPr id="19479" name="Text Box 23">
              <a:extLst>
                <a:ext uri="{FF2B5EF4-FFF2-40B4-BE49-F238E27FC236}">
                  <a16:creationId xmlns:a16="http://schemas.microsoft.com/office/drawing/2014/main" id="{5A1A6749-6619-9E46-896B-DB0D0DF94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073"/>
              <a:ext cx="8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Project()</a:t>
              </a:r>
            </a:p>
          </p:txBody>
        </p:sp>
      </p:grpSp>
      <p:sp>
        <p:nvSpPr>
          <p:cNvPr id="464920" name="Text Box 24">
            <a:extLst>
              <a:ext uri="{FF2B5EF4-FFF2-40B4-BE49-F238E27FC236}">
                <a16:creationId xmlns:a16="http://schemas.microsoft.com/office/drawing/2014/main" id="{E0AD73D2-E099-B640-A23F-32B0AA848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03890"/>
            <a:ext cx="2528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Fill (</a:t>
            </a:r>
            <a:r>
              <a:rPr lang="fr-FR" altLang="fr-FR" i="1">
                <a:latin typeface="Courier New" panose="02070309020205020404" pitchFamily="49" charset="0"/>
              </a:rPr>
              <a:t>something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4921" name="Text Box 25">
            <a:extLst>
              <a:ext uri="{FF2B5EF4-FFF2-40B4-BE49-F238E27FC236}">
                <a16:creationId xmlns:a16="http://schemas.microsoft.com/office/drawing/2014/main" id="{6D04A558-6708-D649-B321-91A15256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57965"/>
            <a:ext cx="2803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Draw (</a:t>
            </a:r>
            <a:r>
              <a:rPr lang="fr-FR" altLang="fr-FR" i="1">
                <a:latin typeface="Courier New" panose="02070309020205020404" pitchFamily="49" charset="0"/>
              </a:rPr>
              <a:t>autre_chose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19474" name="Text Box 27">
            <a:extLst>
              <a:ext uri="{FF2B5EF4-FFF2-40B4-BE49-F238E27FC236}">
                <a16:creationId xmlns:a16="http://schemas.microsoft.com/office/drawing/2014/main" id="{5D0910F2-7B84-6C43-B481-2BA0BD689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4168839"/>
            <a:ext cx="101123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b="1" dirty="0" err="1">
                <a:latin typeface="Courier New" panose="02070309020205020404" pitchFamily="49" charset="0"/>
              </a:rPr>
              <a:t>Draw</a:t>
            </a:r>
            <a:r>
              <a:rPr lang="fr-FR" altLang="fr-FR" b="1" dirty="0"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464928" name="Text Box 32">
            <a:extLst>
              <a:ext uri="{FF2B5EF4-FFF2-40B4-BE49-F238E27FC236}">
                <a16:creationId xmlns:a16="http://schemas.microsoft.com/office/drawing/2014/main" id="{FEAC1D83-7D31-C140-AC95-77C0F152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4381565"/>
            <a:ext cx="835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conflit</a:t>
            </a:r>
          </a:p>
        </p:txBody>
      </p:sp>
      <p:sp>
        <p:nvSpPr>
          <p:cNvPr id="464933" name="Text Box 37">
            <a:extLst>
              <a:ext uri="{FF2B5EF4-FFF2-40B4-BE49-F238E27FC236}">
                <a16:creationId xmlns:a16="http://schemas.microsoft.com/office/drawing/2014/main" id="{AB83D13F-6F87-0040-A0D2-5667B826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438965"/>
            <a:ext cx="170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Draw (</a:t>
            </a:r>
            <a:r>
              <a:rPr lang="fr-FR" altLang="fr-FR" i="1">
                <a:latin typeface="Courier New" panose="02070309020205020404" pitchFamily="49" charset="0"/>
              </a:rPr>
              <a:t>...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4935" name="Text Box 39">
            <a:extLst>
              <a:ext uri="{FF2B5EF4-FFF2-40B4-BE49-F238E27FC236}">
                <a16:creationId xmlns:a16="http://schemas.microsoft.com/office/drawing/2014/main" id="{33433102-C386-CF40-85E3-E07609DE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378640"/>
            <a:ext cx="1873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quel </a:t>
            </a:r>
            <a:r>
              <a:rPr lang="fr-FR" altLang="fr-FR">
                <a:latin typeface="Courier New" panose="02070309020205020404" pitchFamily="49" charset="0"/>
              </a:rPr>
              <a:t>Draw() </a:t>
            </a:r>
            <a:r>
              <a:rPr lang="fr-FR" altLang="fr-FR"/>
              <a:t>?  </a:t>
            </a:r>
          </a:p>
        </p:txBody>
      </p:sp>
      <p:sp>
        <p:nvSpPr>
          <p:cNvPr id="30" name="Titre 2">
            <a:extLst>
              <a:ext uri="{FF2B5EF4-FFF2-40B4-BE49-F238E27FC236}">
                <a16:creationId xmlns:a16="http://schemas.microsoft.com/office/drawing/2014/main" id="{6FAC471B-FAC2-404E-A095-36118F4949C4}"/>
              </a:ext>
            </a:extLst>
          </p:cNvPr>
          <p:cNvSpPr txBox="1">
            <a:spLocks/>
          </p:cNvSpPr>
          <p:nvPr/>
        </p:nvSpPr>
        <p:spPr>
          <a:xfrm>
            <a:off x="385073" y="1653"/>
            <a:ext cx="885169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E. Espace de noms nommés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8A906146-1258-3540-AB83-93CC1854B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81540"/>
            <a:ext cx="101123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b="1" dirty="0" err="1">
                <a:latin typeface="Courier New" panose="02070309020205020404" pitchFamily="49" charset="0"/>
              </a:rPr>
              <a:t>Draw</a:t>
            </a:r>
            <a:r>
              <a:rPr lang="fr-FR" altLang="fr-FR" b="1" dirty="0">
                <a:latin typeface="Courier New" panose="02070309020205020404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6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4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4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7" grpId="0" autoUpdateAnimBg="0"/>
      <p:bldP spid="464908" grpId="0" autoUpdateAnimBg="0"/>
      <p:bldP spid="464909" grpId="0" autoUpdateAnimBg="0"/>
      <p:bldP spid="464910" grpId="0" autoUpdateAnimBg="0"/>
      <p:bldP spid="464911" grpId="0" autoUpdateAnimBg="0"/>
      <p:bldP spid="464912" grpId="0" autoUpdateAnimBg="0"/>
      <p:bldP spid="464913" grpId="0" autoUpdateAnimBg="0"/>
      <p:bldP spid="464914" grpId="0" autoUpdateAnimBg="0"/>
      <p:bldP spid="464920" grpId="0" autoUpdateAnimBg="0"/>
      <p:bldP spid="464921" grpId="0" autoUpdateAnimBg="0"/>
      <p:bldP spid="464928" grpId="0" autoUpdateAnimBg="0"/>
      <p:bldP spid="464933" grpId="0" autoUpdateAnimBg="0"/>
      <p:bldP spid="46493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2" name="Rectangle 4">
            <a:extLst>
              <a:ext uri="{FF2B5EF4-FFF2-40B4-BE49-F238E27FC236}">
                <a16:creationId xmlns:a16="http://schemas.microsoft.com/office/drawing/2014/main" id="{8EFD33C2-5EAB-6843-B596-C4414DE74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181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utilisation</a:t>
            </a:r>
          </a:p>
        </p:txBody>
      </p:sp>
      <p:sp>
        <p:nvSpPr>
          <p:cNvPr id="468001" name="Text Box 33">
            <a:extLst>
              <a:ext uri="{FF2B5EF4-FFF2-40B4-BE49-F238E27FC236}">
                <a16:creationId xmlns:a16="http://schemas.microsoft.com/office/drawing/2014/main" id="{F20CF62E-322A-2049-904A-F8920E59F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60638"/>
            <a:ext cx="197643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int main ()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{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return 0;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} // main()</a:t>
            </a:r>
          </a:p>
        </p:txBody>
      </p:sp>
      <p:sp>
        <p:nvSpPr>
          <p:cNvPr id="468002" name="Rectangle 34">
            <a:extLst>
              <a:ext uri="{FF2B5EF4-FFF2-40B4-BE49-F238E27FC236}">
                <a16:creationId xmlns:a16="http://schemas.microsoft.com/office/drawing/2014/main" id="{23C0DC31-D27D-9443-9069-327131728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38288"/>
            <a:ext cx="750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&lt;iostream&gt;  // </a:t>
            </a:r>
            <a:r>
              <a:rPr lang="fr-FR" altLang="fr-FR"/>
              <a:t>   "   </a:t>
            </a:r>
            <a:r>
              <a:rPr lang="fr-FR" altLang="fr-FR">
                <a:latin typeface="Courier New" panose="02070309020205020404" pitchFamily="49" charset="0"/>
              </a:rPr>
              <a:t>      cin, cout, endl, ...</a:t>
            </a:r>
          </a:p>
        </p:txBody>
      </p:sp>
      <p:sp>
        <p:nvSpPr>
          <p:cNvPr id="468003" name="Rectangle 35">
            <a:extLst>
              <a:ext uri="{FF2B5EF4-FFF2-40B4-BE49-F238E27FC236}">
                <a16:creationId xmlns:a16="http://schemas.microsoft.com/office/drawing/2014/main" id="{61823018-FA8D-5D4B-9FFE-4B4606168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065213"/>
            <a:ext cx="7216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&lt;string&gt;    // </a:t>
            </a:r>
            <a:r>
              <a:rPr lang="fr-FR" altLang="fr-FR"/>
              <a:t>contient la "description" de</a:t>
            </a:r>
            <a:r>
              <a:rPr lang="fr-FR" altLang="fr-FR">
                <a:latin typeface="Courier New" panose="02070309020205020404" pitchFamily="49" charset="0"/>
              </a:rPr>
              <a:t> string</a:t>
            </a:r>
          </a:p>
        </p:txBody>
      </p:sp>
      <p:sp>
        <p:nvSpPr>
          <p:cNvPr id="468004" name="Rectangle 36">
            <a:extLst>
              <a:ext uri="{FF2B5EF4-FFF2-40B4-BE49-F238E27FC236}">
                <a16:creationId xmlns:a16="http://schemas.microsoft.com/office/drawing/2014/main" id="{D929C744-72FC-934E-B079-98EE2A0A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3122097"/>
            <a:ext cx="2941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std</a:t>
            </a:r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</a:rPr>
              <a:t>::string</a:t>
            </a:r>
            <a:r>
              <a:rPr lang="fr-FR" altLang="fr-FR" dirty="0">
                <a:latin typeface="Courier New" panose="02070309020205020404" pitchFamily="49" charset="0"/>
              </a:rPr>
              <a:t> Message;</a:t>
            </a:r>
          </a:p>
        </p:txBody>
      </p:sp>
      <p:sp>
        <p:nvSpPr>
          <p:cNvPr id="468006" name="Rectangle 38">
            <a:extLst>
              <a:ext uri="{FF2B5EF4-FFF2-40B4-BE49-F238E27FC236}">
                <a16:creationId xmlns:a16="http://schemas.microsoft.com/office/drawing/2014/main" id="{2C229CA5-BCD5-6D48-BDAE-0D12EE42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669397"/>
            <a:ext cx="54232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std</a:t>
            </a:r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</a:rPr>
              <a:t>::</a:t>
            </a:r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cin</a:t>
            </a:r>
            <a:r>
              <a:rPr lang="fr-FR" altLang="fr-FR" dirty="0">
                <a:latin typeface="Courier New" panose="02070309020205020404" pitchFamily="49" charset="0"/>
              </a:rPr>
              <a:t>  &gt;&gt; Message;</a:t>
            </a:r>
          </a:p>
          <a:p>
            <a:pPr eaLnBrk="1" hangingPunct="1"/>
            <a:r>
              <a:rPr lang="fr-FR" altLang="fr-FR" dirty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std</a:t>
            </a:r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</a:rPr>
              <a:t>::cout</a:t>
            </a:r>
            <a:r>
              <a:rPr lang="fr-FR" altLang="fr-FR" dirty="0">
                <a:latin typeface="Courier New" panose="02070309020205020404" pitchFamily="49" charset="0"/>
              </a:rPr>
              <a:t> &lt;&lt; Message &lt;&lt; </a:t>
            </a:r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std</a:t>
            </a:r>
            <a:r>
              <a:rPr lang="fr-FR" altLang="fr-FR" b="1" dirty="0">
                <a:solidFill>
                  <a:srgbClr val="FF0000"/>
                </a:solidFill>
                <a:latin typeface="Courier New" panose="02070309020205020404" pitchFamily="49" charset="0"/>
              </a:rPr>
              <a:t>::</a:t>
            </a:r>
            <a:r>
              <a:rPr lang="fr-FR" altLang="fr-FR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endl</a:t>
            </a:r>
            <a:r>
              <a:rPr lang="fr-FR" altLang="fr-FR" dirty="0">
                <a:latin typeface="Courier New" panose="02070309020205020404" pitchFamily="49" charset="0"/>
              </a:rPr>
              <a:t>;</a:t>
            </a:r>
          </a:p>
        </p:txBody>
      </p:sp>
      <p:grpSp>
        <p:nvGrpSpPr>
          <p:cNvPr id="468016" name="Group 48">
            <a:extLst>
              <a:ext uri="{FF2B5EF4-FFF2-40B4-BE49-F238E27FC236}">
                <a16:creationId xmlns:a16="http://schemas.microsoft.com/office/drawing/2014/main" id="{9059B110-C47F-5742-A9E6-7ED3B189B9A9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022475"/>
            <a:ext cx="3579813" cy="1177925"/>
            <a:chOff x="1152" y="1274"/>
            <a:chExt cx="2255" cy="742"/>
          </a:xfrm>
        </p:grpSpPr>
        <p:sp>
          <p:nvSpPr>
            <p:cNvPr id="21516" name="Text Box 45">
              <a:extLst>
                <a:ext uri="{FF2B5EF4-FFF2-40B4-BE49-F238E27FC236}">
                  <a16:creationId xmlns:a16="http://schemas.microsoft.com/office/drawing/2014/main" id="{1110F968-EEBA-3D40-AE1D-24363FB68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2" y="1274"/>
              <a:ext cx="96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algn="ctr" eaLnBrk="1" hangingPunct="1"/>
              <a:r>
                <a:rPr lang="fr-FR" altLang="fr-FR"/>
                <a:t>opérateur de</a:t>
              </a:r>
            </a:p>
            <a:p>
              <a:pPr algn="ctr" eaLnBrk="1" hangingPunct="1"/>
              <a:r>
                <a:rPr lang="fr-FR" altLang="fr-FR"/>
                <a:t>résolution de</a:t>
              </a:r>
            </a:p>
            <a:p>
              <a:pPr algn="ctr" eaLnBrk="1" hangingPunct="1"/>
              <a:r>
                <a:rPr lang="fr-FR" altLang="fr-FR"/>
                <a:t>portée</a:t>
              </a:r>
            </a:p>
          </p:txBody>
        </p:sp>
        <p:sp>
          <p:nvSpPr>
            <p:cNvPr id="21517" name="Freeform 46">
              <a:extLst>
                <a:ext uri="{FF2B5EF4-FFF2-40B4-BE49-F238E27FC236}">
                  <a16:creationId xmlns:a16="http://schemas.microsoft.com/office/drawing/2014/main" id="{A13F34C5-4F6A-2341-B48B-10B940AA8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776"/>
              <a:ext cx="1296" cy="240"/>
            </a:xfrm>
            <a:custGeom>
              <a:avLst/>
              <a:gdLst>
                <a:gd name="T0" fmla="*/ 1296 w 864"/>
                <a:gd name="T1" fmla="*/ 0 h 96"/>
                <a:gd name="T2" fmla="*/ 0 w 864"/>
                <a:gd name="T3" fmla="*/ 0 h 96"/>
                <a:gd name="T4" fmla="*/ 0 w 864"/>
                <a:gd name="T5" fmla="*/ 240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96">
                  <a:moveTo>
                    <a:pt x="864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468018" name="Text Box 50">
            <a:extLst>
              <a:ext uri="{FF2B5EF4-FFF2-40B4-BE49-F238E27FC236}">
                <a16:creationId xmlns:a16="http://schemas.microsoft.com/office/drawing/2014/main" id="{30403749-2F9F-9043-A098-FA2A8ED2E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5" y="5302250"/>
            <a:ext cx="45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/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 autoUpdateAnimBg="0"/>
      <p:bldP spid="468001" grpId="0" autoUpdateAnimBg="0"/>
      <p:bldP spid="468002" grpId="0" autoUpdateAnimBg="0"/>
      <p:bldP spid="468003" grpId="0" autoUpdateAnimBg="0"/>
      <p:bldP spid="468004" grpId="0" autoUpdateAnimBg="0"/>
      <p:bldP spid="468006" grpId="0" autoUpdateAnimBg="0"/>
      <p:bldP spid="46801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3">
            <a:extLst>
              <a:ext uri="{FF2B5EF4-FFF2-40B4-BE49-F238E27FC236}">
                <a16:creationId xmlns:a16="http://schemas.microsoft.com/office/drawing/2014/main" id="{BF0DC4D3-46ED-E54E-94C4-4EDBD598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60638"/>
            <a:ext cx="197643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int main ()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{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return 0;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} // main()</a:t>
            </a:r>
          </a:p>
        </p:txBody>
      </p:sp>
      <p:sp>
        <p:nvSpPr>
          <p:cNvPr id="22530" name="Rectangle 5">
            <a:extLst>
              <a:ext uri="{FF2B5EF4-FFF2-40B4-BE49-F238E27FC236}">
                <a16:creationId xmlns:a16="http://schemas.microsoft.com/office/drawing/2014/main" id="{C77B2669-648D-C447-B65F-F6BA39805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065213"/>
            <a:ext cx="7216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&lt;string&gt;    // </a:t>
            </a:r>
            <a:r>
              <a:rPr lang="fr-FR" altLang="fr-FR"/>
              <a:t>contient la "description" de</a:t>
            </a:r>
            <a:r>
              <a:rPr lang="fr-FR" altLang="fr-FR">
                <a:latin typeface="Courier New" panose="02070309020205020404" pitchFamily="49" charset="0"/>
              </a:rPr>
              <a:t> string</a:t>
            </a:r>
          </a:p>
        </p:txBody>
      </p:sp>
      <p:sp>
        <p:nvSpPr>
          <p:cNvPr id="468999" name="Rectangle 7">
            <a:extLst>
              <a:ext uri="{FF2B5EF4-FFF2-40B4-BE49-F238E27FC236}">
                <a16:creationId xmlns:a16="http://schemas.microsoft.com/office/drawing/2014/main" id="{536B1510-22B6-5441-B514-3145F7CF9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55963"/>
            <a:ext cx="406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b="1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fr-FR" altLang="fr-FR" b="1">
                <a:solidFill>
                  <a:srgbClr val="297FD5"/>
                </a:solidFill>
                <a:latin typeface="Courier New" panose="02070309020205020404" pitchFamily="49" charset="0"/>
              </a:rPr>
              <a:t>string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</a:rPr>
              <a:t> </a:t>
            </a:r>
            <a:r>
              <a:rPr lang="fr-FR" altLang="fr-FR">
                <a:latin typeface="Courier New" panose="02070309020205020404" pitchFamily="49" charset="0"/>
              </a:rPr>
              <a:t>Message;</a:t>
            </a:r>
          </a:p>
          <a:p>
            <a:pPr eaLnBrk="1" hangingPunct="1"/>
            <a:endParaRPr lang="fr-FR" altLang="fr-FR">
              <a:latin typeface="Courier New" panose="02070309020205020404" pitchFamily="49" charset="0"/>
            </a:endParaRP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</a:t>
            </a:r>
            <a:r>
              <a:rPr lang="fr-FR" altLang="fr-FR" b="1">
                <a:solidFill>
                  <a:srgbClr val="297FD5"/>
                </a:solidFill>
                <a:latin typeface="Courier New" panose="02070309020205020404" pitchFamily="49" charset="0"/>
              </a:rPr>
              <a:t>cin</a:t>
            </a:r>
            <a:r>
              <a:rPr lang="fr-FR" altLang="fr-FR">
                <a:latin typeface="Courier New" panose="02070309020205020404" pitchFamily="49" charset="0"/>
              </a:rPr>
              <a:t>  &gt;&gt; Message;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    </a:t>
            </a:r>
            <a:r>
              <a:rPr lang="fr-FR" altLang="fr-FR" b="1">
                <a:solidFill>
                  <a:srgbClr val="297FD5"/>
                </a:solidFill>
                <a:latin typeface="Courier New" panose="02070309020205020404" pitchFamily="49" charset="0"/>
              </a:rPr>
              <a:t>cout</a:t>
            </a:r>
            <a:r>
              <a:rPr lang="fr-FR" altLang="fr-FR">
                <a:solidFill>
                  <a:srgbClr val="297FD5"/>
                </a:solidFill>
                <a:latin typeface="Courier New" panose="02070309020205020404" pitchFamily="49" charset="0"/>
              </a:rPr>
              <a:t> </a:t>
            </a:r>
            <a:r>
              <a:rPr lang="fr-FR" altLang="fr-FR">
                <a:latin typeface="Courier New" panose="02070309020205020404" pitchFamily="49" charset="0"/>
              </a:rPr>
              <a:t>&lt;&lt; Message &lt;&lt; </a:t>
            </a:r>
            <a:r>
              <a:rPr lang="fr-FR" altLang="fr-FR" b="1">
                <a:solidFill>
                  <a:srgbClr val="297FD5"/>
                </a:solidFill>
                <a:latin typeface="Courier New" panose="02070309020205020404" pitchFamily="49" charset="0"/>
              </a:rPr>
              <a:t>endl</a:t>
            </a:r>
            <a:r>
              <a:rPr lang="fr-FR" altLang="fr-FR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469006" name="Rectangle 14">
            <a:extLst>
              <a:ext uri="{FF2B5EF4-FFF2-40B4-BE49-F238E27FC236}">
                <a16:creationId xmlns:a16="http://schemas.microsoft.com/office/drawing/2014/main" id="{4FBEC2EC-BA7B-FC46-8F37-E65E5BD92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79613"/>
            <a:ext cx="2941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using </a:t>
            </a:r>
            <a:r>
              <a:rPr lang="fr-FR" altLang="fr-FR" b="1">
                <a:latin typeface="Courier New" panose="02070309020205020404" pitchFamily="49" charset="0"/>
              </a:rPr>
              <a:t>namespace</a:t>
            </a:r>
            <a:r>
              <a:rPr lang="fr-FR" altLang="fr-FR">
                <a:latin typeface="Courier New" panose="02070309020205020404" pitchFamily="49" charset="0"/>
              </a:rPr>
              <a:t> std;</a:t>
            </a:r>
          </a:p>
        </p:txBody>
      </p:sp>
      <p:sp>
        <p:nvSpPr>
          <p:cNvPr id="22533" name="Rectangle 15">
            <a:extLst>
              <a:ext uri="{FF2B5EF4-FFF2-40B4-BE49-F238E27FC236}">
                <a16:creationId xmlns:a16="http://schemas.microsoft.com/office/drawing/2014/main" id="{7BC33043-BC6F-8D45-8216-B8DC5870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181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utilisation</a:t>
            </a:r>
          </a:p>
        </p:txBody>
      </p:sp>
      <p:sp>
        <p:nvSpPr>
          <p:cNvPr id="22534" name="Rectangle 17">
            <a:extLst>
              <a:ext uri="{FF2B5EF4-FFF2-40B4-BE49-F238E27FC236}">
                <a16:creationId xmlns:a16="http://schemas.microsoft.com/office/drawing/2014/main" id="{58DE85C5-5E82-DB45-9DDD-CE0DB4CE2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38288"/>
            <a:ext cx="750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&lt;iostream&gt;  // </a:t>
            </a:r>
            <a:r>
              <a:rPr lang="fr-FR" altLang="fr-FR"/>
              <a:t>   "   </a:t>
            </a:r>
            <a:r>
              <a:rPr lang="fr-FR" altLang="fr-FR">
                <a:latin typeface="Courier New" panose="02070309020205020404" pitchFamily="49" charset="0"/>
              </a:rPr>
              <a:t>      cin, cout, endl,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9" grpId="0" autoUpdateAnimBg="0"/>
      <p:bldP spid="46900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4" name="Text Box 1034">
            <a:extLst>
              <a:ext uri="{FF2B5EF4-FFF2-40B4-BE49-F238E27FC236}">
                <a16:creationId xmlns:a16="http://schemas.microsoft.com/office/drawing/2014/main" id="{4FB63D16-72BE-AB44-AA57-C0EDFD40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87938"/>
            <a:ext cx="501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nsGraph3D::Project (</a:t>
            </a:r>
            <a:r>
              <a:rPr lang="fr-FR" altLang="fr-FR" i="1">
                <a:latin typeface="Courier New" panose="02070309020205020404" pitchFamily="49" charset="0"/>
              </a:rPr>
              <a:t>quelque_chose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60" name="Text Box 1040">
            <a:extLst>
              <a:ext uri="{FF2B5EF4-FFF2-40B4-BE49-F238E27FC236}">
                <a16:creationId xmlns:a16="http://schemas.microsoft.com/office/drawing/2014/main" id="{47A118C4-BD78-E14D-B950-2E7597F5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30738"/>
            <a:ext cx="4044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nsGraph2D::Fill (</a:t>
            </a:r>
            <a:r>
              <a:rPr lang="fr-FR" altLang="fr-FR" i="1">
                <a:latin typeface="Courier New" panose="02070309020205020404" pitchFamily="49" charset="0"/>
              </a:rPr>
              <a:t>something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61" name="Text Box 1041">
            <a:extLst>
              <a:ext uri="{FF2B5EF4-FFF2-40B4-BE49-F238E27FC236}">
                <a16:creationId xmlns:a16="http://schemas.microsoft.com/office/drawing/2014/main" id="{18475C8F-0C25-BF40-8A1F-874E3589C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4813"/>
            <a:ext cx="432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nsGraph3D::Draw (</a:t>
            </a:r>
            <a:r>
              <a:rPr lang="fr-FR" altLang="fr-FR" i="1">
                <a:latin typeface="Courier New" panose="02070309020205020404" pitchFamily="49" charset="0"/>
              </a:rPr>
              <a:t>autre_chose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grpSp>
        <p:nvGrpSpPr>
          <p:cNvPr id="466981" name="Group 1061">
            <a:extLst>
              <a:ext uri="{FF2B5EF4-FFF2-40B4-BE49-F238E27FC236}">
                <a16:creationId xmlns:a16="http://schemas.microsoft.com/office/drawing/2014/main" id="{DE0415AC-689A-2D49-8F67-3BC6519A6D8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49250"/>
            <a:ext cx="3079750" cy="2289175"/>
            <a:chOff x="768" y="220"/>
            <a:chExt cx="1940" cy="1442"/>
          </a:xfrm>
        </p:grpSpPr>
        <p:sp>
          <p:nvSpPr>
            <p:cNvPr id="23574" name="Oval 1027">
              <a:extLst>
                <a:ext uri="{FF2B5EF4-FFF2-40B4-BE49-F238E27FC236}">
                  <a16:creationId xmlns:a16="http://schemas.microsoft.com/office/drawing/2014/main" id="{B617A463-DDE1-A44A-9E9C-2A090BF38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969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75" name="Text Box 1028">
              <a:extLst>
                <a:ext uri="{FF2B5EF4-FFF2-40B4-BE49-F238E27FC236}">
                  <a16:creationId xmlns:a16="http://schemas.microsoft.com/office/drawing/2014/main" id="{04C7F293-FDFC-8B49-821F-32C9ED80A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" y="220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bibliothèque graphique 2D</a:t>
              </a:r>
            </a:p>
          </p:txBody>
        </p:sp>
        <p:sp>
          <p:nvSpPr>
            <p:cNvPr id="23576" name="Text Box 1030">
              <a:extLst>
                <a:ext uri="{FF2B5EF4-FFF2-40B4-BE49-F238E27FC236}">
                  <a16:creationId xmlns:a16="http://schemas.microsoft.com/office/drawing/2014/main" id="{C16835E2-CECC-174B-9C10-E83FA1DB0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1429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Draw()</a:t>
              </a:r>
            </a:p>
          </p:txBody>
        </p:sp>
        <p:sp>
          <p:nvSpPr>
            <p:cNvPr id="23577" name="Text Box 1031">
              <a:extLst>
                <a:ext uri="{FF2B5EF4-FFF2-40B4-BE49-F238E27FC236}">
                  <a16:creationId xmlns:a16="http://schemas.microsoft.com/office/drawing/2014/main" id="{DE19B025-F853-F04E-BFA5-B27C50463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815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Fill()</a:t>
              </a:r>
            </a:p>
          </p:txBody>
        </p:sp>
        <p:sp>
          <p:nvSpPr>
            <p:cNvPr id="23578" name="Text Box 1038">
              <a:extLst>
                <a:ext uri="{FF2B5EF4-FFF2-40B4-BE49-F238E27FC236}">
                  <a16:creationId xmlns:a16="http://schemas.microsoft.com/office/drawing/2014/main" id="{DA49F9AD-CDF6-F14B-9035-AABCB498F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093"/>
              <a:ext cx="7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Paint()</a:t>
              </a:r>
            </a:p>
          </p:txBody>
        </p:sp>
      </p:grpSp>
      <p:grpSp>
        <p:nvGrpSpPr>
          <p:cNvPr id="466982" name="Group 1062">
            <a:extLst>
              <a:ext uri="{FF2B5EF4-FFF2-40B4-BE49-F238E27FC236}">
                <a16:creationId xmlns:a16="http://schemas.microsoft.com/office/drawing/2014/main" id="{BB1EDA2C-410C-7B42-94F6-2164B47FD193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319088"/>
            <a:ext cx="2935287" cy="2259012"/>
            <a:chOff x="3355" y="201"/>
            <a:chExt cx="1849" cy="1423"/>
          </a:xfrm>
        </p:grpSpPr>
        <p:sp>
          <p:nvSpPr>
            <p:cNvPr id="23568" name="Text Box 1026">
              <a:extLst>
                <a:ext uri="{FF2B5EF4-FFF2-40B4-BE49-F238E27FC236}">
                  <a16:creationId xmlns:a16="http://schemas.microsoft.com/office/drawing/2014/main" id="{AA350604-EB81-BB44-BFBF-E524D4801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391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Draw()</a:t>
              </a:r>
            </a:p>
          </p:txBody>
        </p:sp>
        <p:sp>
          <p:nvSpPr>
            <p:cNvPr id="23569" name="Text Box 1029">
              <a:extLst>
                <a:ext uri="{FF2B5EF4-FFF2-40B4-BE49-F238E27FC236}">
                  <a16:creationId xmlns:a16="http://schemas.microsoft.com/office/drawing/2014/main" id="{ADD304D4-070A-8642-8566-8DD776BFD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201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bibliothèque graphique 3D</a:t>
              </a:r>
            </a:p>
          </p:txBody>
        </p:sp>
        <p:sp>
          <p:nvSpPr>
            <p:cNvPr id="23570" name="Oval 1036">
              <a:extLst>
                <a:ext uri="{FF2B5EF4-FFF2-40B4-BE49-F238E27FC236}">
                  <a16:creationId xmlns:a16="http://schemas.microsoft.com/office/drawing/2014/main" id="{21EB4CA1-EB5D-F243-8070-E96A6AD3D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988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71" name="Text Box 1037">
              <a:extLst>
                <a:ext uri="{FF2B5EF4-FFF2-40B4-BE49-F238E27FC236}">
                  <a16:creationId xmlns:a16="http://schemas.microsoft.com/office/drawing/2014/main" id="{2553DCB9-0225-574D-9B04-EB230E29B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815"/>
              <a:ext cx="8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Shadow()</a:t>
              </a:r>
            </a:p>
          </p:txBody>
        </p:sp>
        <p:sp>
          <p:nvSpPr>
            <p:cNvPr id="23572" name="Text Box 1039">
              <a:extLst>
                <a:ext uri="{FF2B5EF4-FFF2-40B4-BE49-F238E27FC236}">
                  <a16:creationId xmlns:a16="http://schemas.microsoft.com/office/drawing/2014/main" id="{2D4D0E03-C46D-9A4A-941E-4C36B2955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103"/>
              <a:ext cx="8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Project()</a:t>
              </a:r>
            </a:p>
          </p:txBody>
        </p:sp>
      </p:grpSp>
      <p:sp>
        <p:nvSpPr>
          <p:cNvPr id="466968" name="Text Box 1048">
            <a:extLst>
              <a:ext uri="{FF2B5EF4-FFF2-40B4-BE49-F238E27FC236}">
                <a16:creationId xmlns:a16="http://schemas.microsoft.com/office/drawing/2014/main" id="{F8BE5017-B6E0-7D4C-9A57-75211F679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2013"/>
            <a:ext cx="3217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nsGraph2D::Draw (</a:t>
            </a:r>
            <a:r>
              <a:rPr lang="fr-FR" altLang="fr-FR" i="1">
                <a:latin typeface="Courier New" panose="02070309020205020404" pitchFamily="49" charset="0"/>
              </a:rPr>
              <a:t>...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71" name="Text Box 1051">
            <a:extLst>
              <a:ext uri="{FF2B5EF4-FFF2-40B4-BE49-F238E27FC236}">
                <a16:creationId xmlns:a16="http://schemas.microsoft.com/office/drawing/2014/main" id="{D03DB1C7-EF10-5C40-9D4C-7D06B0D3F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25" y="1992313"/>
            <a:ext cx="1528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/>
              <a:t>décrites dans</a:t>
            </a:r>
          </a:p>
          <a:p>
            <a:pPr algn="ctr" eaLnBrk="1" hangingPunct="1"/>
            <a:r>
              <a:rPr lang="fr-FR" altLang="fr-FR"/>
              <a:t>fichiers</a:t>
            </a:r>
          </a:p>
        </p:txBody>
      </p:sp>
      <p:sp>
        <p:nvSpPr>
          <p:cNvPr id="466972" name="Rectangle 1052">
            <a:extLst>
              <a:ext uri="{FF2B5EF4-FFF2-40B4-BE49-F238E27FC236}">
                <a16:creationId xmlns:a16="http://schemas.microsoft.com/office/drawing/2014/main" id="{A1FC5E2E-0941-5A48-ABD4-241BB051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277" y="2679529"/>
            <a:ext cx="1149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 b="1" dirty="0">
                <a:latin typeface="Courier New" panose="02070309020205020404" pitchFamily="49" charset="0"/>
              </a:rPr>
              <a:t>Graph2D</a:t>
            </a:r>
          </a:p>
        </p:txBody>
      </p:sp>
      <p:sp>
        <p:nvSpPr>
          <p:cNvPr id="466974" name="Rectangle 1054">
            <a:extLst>
              <a:ext uri="{FF2B5EF4-FFF2-40B4-BE49-F238E27FC236}">
                <a16:creationId xmlns:a16="http://schemas.microsoft.com/office/drawing/2014/main" id="{62E87B76-A5BF-844D-BFB5-AC0AAD8C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62288"/>
            <a:ext cx="2665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</a:t>
            </a:r>
            <a:r>
              <a:rPr lang="fr-FR" altLang="fr-FR" b="1">
                <a:latin typeface="Courier New" panose="02070309020205020404" pitchFamily="49" charset="0"/>
              </a:rPr>
              <a:t>Graph2D</a:t>
            </a:r>
            <a:r>
              <a:rPr lang="fr-FR" altLang="fr-FR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66975" name="Rectangle 1055">
            <a:extLst>
              <a:ext uri="{FF2B5EF4-FFF2-40B4-BE49-F238E27FC236}">
                <a16:creationId xmlns:a16="http://schemas.microsoft.com/office/drawing/2014/main" id="{FA4517C4-B175-B542-9E15-31A653D78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59163"/>
            <a:ext cx="2665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</a:t>
            </a:r>
            <a:r>
              <a:rPr lang="fr-FR" altLang="fr-FR" b="1">
                <a:latin typeface="Courier New" panose="02070309020205020404" pitchFamily="49" charset="0"/>
              </a:rPr>
              <a:t>Graph3D</a:t>
            </a:r>
            <a:r>
              <a:rPr lang="fr-FR" altLang="fr-FR">
                <a:latin typeface="Courier New" panose="02070309020205020404" pitchFamily="49" charset="0"/>
              </a:rPr>
              <a:t>&gt;</a:t>
            </a:r>
          </a:p>
        </p:txBody>
      </p:sp>
      <p:grpSp>
        <p:nvGrpSpPr>
          <p:cNvPr id="466983" name="Group 1063">
            <a:extLst>
              <a:ext uri="{FF2B5EF4-FFF2-40B4-BE49-F238E27FC236}">
                <a16:creationId xmlns:a16="http://schemas.microsoft.com/office/drawing/2014/main" id="{56B8FF75-19F4-DE4D-852E-5E3476098AA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5713413"/>
            <a:ext cx="2554288" cy="446087"/>
            <a:chOff x="3360" y="3599"/>
            <a:chExt cx="1609" cy="281"/>
          </a:xfrm>
        </p:grpSpPr>
        <p:sp>
          <p:nvSpPr>
            <p:cNvPr id="23566" name="AutoShape 1056">
              <a:extLst>
                <a:ext uri="{FF2B5EF4-FFF2-40B4-BE49-F238E27FC236}">
                  <a16:creationId xmlns:a16="http://schemas.microsoft.com/office/drawing/2014/main" id="{968B035F-6C04-C045-A572-24EAABAA6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3609"/>
              <a:ext cx="327" cy="271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67" name="Text Box 1057">
              <a:extLst>
                <a:ext uri="{FF2B5EF4-FFF2-40B4-BE49-F238E27FC236}">
                  <a16:creationId xmlns:a16="http://schemas.microsoft.com/office/drawing/2014/main" id="{E61EA94A-619F-CC47-9619-5D9A7606B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599"/>
              <a:ext cx="12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aucune ambiguïté</a:t>
              </a:r>
            </a:p>
          </p:txBody>
        </p:sp>
      </p:grpSp>
      <p:sp>
        <p:nvSpPr>
          <p:cNvPr id="466978" name="Text Box 1058">
            <a:extLst>
              <a:ext uri="{FF2B5EF4-FFF2-40B4-BE49-F238E27FC236}">
                <a16:creationId xmlns:a16="http://schemas.microsoft.com/office/drawing/2014/main" id="{70158771-3C41-2C43-8259-96BBFA5C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4083050"/>
            <a:ext cx="45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/>
              <a:t>ou</a:t>
            </a:r>
          </a:p>
        </p:txBody>
      </p:sp>
      <p:sp>
        <p:nvSpPr>
          <p:cNvPr id="31" name="Rectangle 1052">
            <a:extLst>
              <a:ext uri="{FF2B5EF4-FFF2-40B4-BE49-F238E27FC236}">
                <a16:creationId xmlns:a16="http://schemas.microsoft.com/office/drawing/2014/main" id="{7C8B54AD-233A-2843-9A11-E940DD6BB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7870" y="2616684"/>
            <a:ext cx="1149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 b="1" dirty="0">
                <a:latin typeface="Courier New" panose="02070309020205020404" pitchFamily="49" charset="0"/>
              </a:rPr>
              <a:t>Graph3D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6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4" grpId="0" autoUpdateAnimBg="0"/>
      <p:bldP spid="466960" grpId="0" autoUpdateAnimBg="0"/>
      <p:bldP spid="466961" grpId="0" autoUpdateAnimBg="0"/>
      <p:bldP spid="466968" grpId="0" autoUpdateAnimBg="0"/>
      <p:bldP spid="466971" grpId="0" autoUpdateAnimBg="0"/>
      <p:bldP spid="466972" grpId="0" autoUpdateAnimBg="0"/>
      <p:bldP spid="466974" grpId="0" autoUpdateAnimBg="0"/>
      <p:bldP spid="466975" grpId="0" autoUpdateAnimBg="0"/>
      <p:bldP spid="466978" grpId="0" autoUpdateAnimBg="0"/>
      <p:bldP spid="3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4" name="Text Box 1034">
            <a:extLst>
              <a:ext uri="{FF2B5EF4-FFF2-40B4-BE49-F238E27FC236}">
                <a16:creationId xmlns:a16="http://schemas.microsoft.com/office/drawing/2014/main" id="{4FB63D16-72BE-AB44-AA57-C0EDFD40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87422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latin typeface="Courier New" panose="02070309020205020404" pitchFamily="49" charset="0"/>
              </a:rPr>
              <a:t>Project (</a:t>
            </a:r>
            <a:r>
              <a:rPr lang="fr-FR" altLang="fr-FR" i="1" dirty="0" err="1">
                <a:latin typeface="Courier New" panose="02070309020205020404" pitchFamily="49" charset="0"/>
              </a:rPr>
              <a:t>quelque_chose</a:t>
            </a:r>
            <a:r>
              <a:rPr lang="fr-FR" altLang="fr-FR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60" name="Text Box 1040">
            <a:extLst>
              <a:ext uri="{FF2B5EF4-FFF2-40B4-BE49-F238E27FC236}">
                <a16:creationId xmlns:a16="http://schemas.microsoft.com/office/drawing/2014/main" id="{47A118C4-BD78-E14D-B950-2E7597F5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30222"/>
            <a:ext cx="2528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</a:rPr>
              <a:t>Fill</a:t>
            </a:r>
            <a:r>
              <a:rPr lang="fr-FR" altLang="fr-FR" dirty="0">
                <a:latin typeface="Courier New" panose="02070309020205020404" pitchFamily="49" charset="0"/>
              </a:rPr>
              <a:t> (</a:t>
            </a:r>
            <a:r>
              <a:rPr lang="fr-FR" altLang="fr-FR" i="1" dirty="0" err="1">
                <a:latin typeface="Courier New" panose="02070309020205020404" pitchFamily="49" charset="0"/>
              </a:rPr>
              <a:t>something</a:t>
            </a:r>
            <a:r>
              <a:rPr lang="fr-FR" altLang="fr-FR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61" name="Text Box 1041">
            <a:extLst>
              <a:ext uri="{FF2B5EF4-FFF2-40B4-BE49-F238E27FC236}">
                <a16:creationId xmlns:a16="http://schemas.microsoft.com/office/drawing/2014/main" id="{18475C8F-0C25-BF40-8A1F-874E3589C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4813"/>
            <a:ext cx="432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nsGraph3D::Draw (</a:t>
            </a:r>
            <a:r>
              <a:rPr lang="fr-FR" altLang="fr-FR" i="1">
                <a:latin typeface="Courier New" panose="02070309020205020404" pitchFamily="49" charset="0"/>
              </a:rPr>
              <a:t>autre_chose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grpSp>
        <p:nvGrpSpPr>
          <p:cNvPr id="466981" name="Group 1061">
            <a:extLst>
              <a:ext uri="{FF2B5EF4-FFF2-40B4-BE49-F238E27FC236}">
                <a16:creationId xmlns:a16="http://schemas.microsoft.com/office/drawing/2014/main" id="{DE0415AC-689A-2D49-8F67-3BC6519A6D8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49250"/>
            <a:ext cx="3079750" cy="2289175"/>
            <a:chOff x="768" y="220"/>
            <a:chExt cx="1940" cy="1442"/>
          </a:xfrm>
        </p:grpSpPr>
        <p:sp>
          <p:nvSpPr>
            <p:cNvPr id="23574" name="Oval 1027">
              <a:extLst>
                <a:ext uri="{FF2B5EF4-FFF2-40B4-BE49-F238E27FC236}">
                  <a16:creationId xmlns:a16="http://schemas.microsoft.com/office/drawing/2014/main" id="{B617A463-DDE1-A44A-9E9C-2A090BF38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969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75" name="Text Box 1028">
              <a:extLst>
                <a:ext uri="{FF2B5EF4-FFF2-40B4-BE49-F238E27FC236}">
                  <a16:creationId xmlns:a16="http://schemas.microsoft.com/office/drawing/2014/main" id="{04C7F293-FDFC-8B49-821F-32C9ED80A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" y="220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bibliothèque graphique 2D</a:t>
              </a:r>
            </a:p>
          </p:txBody>
        </p:sp>
        <p:sp>
          <p:nvSpPr>
            <p:cNvPr id="23576" name="Text Box 1030">
              <a:extLst>
                <a:ext uri="{FF2B5EF4-FFF2-40B4-BE49-F238E27FC236}">
                  <a16:creationId xmlns:a16="http://schemas.microsoft.com/office/drawing/2014/main" id="{C16835E2-CECC-174B-9C10-E83FA1DB0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1429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Draw()</a:t>
              </a:r>
            </a:p>
          </p:txBody>
        </p:sp>
        <p:sp>
          <p:nvSpPr>
            <p:cNvPr id="23577" name="Text Box 1031">
              <a:extLst>
                <a:ext uri="{FF2B5EF4-FFF2-40B4-BE49-F238E27FC236}">
                  <a16:creationId xmlns:a16="http://schemas.microsoft.com/office/drawing/2014/main" id="{DE19B025-F853-F04E-BFA5-B27C50463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815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Fill()</a:t>
              </a:r>
            </a:p>
          </p:txBody>
        </p:sp>
        <p:sp>
          <p:nvSpPr>
            <p:cNvPr id="23578" name="Text Box 1038">
              <a:extLst>
                <a:ext uri="{FF2B5EF4-FFF2-40B4-BE49-F238E27FC236}">
                  <a16:creationId xmlns:a16="http://schemas.microsoft.com/office/drawing/2014/main" id="{DA49F9AD-CDF6-F14B-9035-AABCB498F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093"/>
              <a:ext cx="7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Paint()</a:t>
              </a:r>
            </a:p>
          </p:txBody>
        </p:sp>
      </p:grpSp>
      <p:grpSp>
        <p:nvGrpSpPr>
          <p:cNvPr id="466982" name="Group 1062">
            <a:extLst>
              <a:ext uri="{FF2B5EF4-FFF2-40B4-BE49-F238E27FC236}">
                <a16:creationId xmlns:a16="http://schemas.microsoft.com/office/drawing/2014/main" id="{BB1EDA2C-410C-7B42-94F6-2164B47FD193}"/>
              </a:ext>
            </a:extLst>
          </p:cNvPr>
          <p:cNvGrpSpPr>
            <a:grpSpLocks/>
          </p:cNvGrpSpPr>
          <p:nvPr/>
        </p:nvGrpSpPr>
        <p:grpSpPr bwMode="auto">
          <a:xfrm>
            <a:off x="6850063" y="319088"/>
            <a:ext cx="2935287" cy="2259012"/>
            <a:chOff x="3355" y="201"/>
            <a:chExt cx="1849" cy="1423"/>
          </a:xfrm>
        </p:grpSpPr>
        <p:sp>
          <p:nvSpPr>
            <p:cNvPr id="23568" name="Text Box 1026">
              <a:extLst>
                <a:ext uri="{FF2B5EF4-FFF2-40B4-BE49-F238E27FC236}">
                  <a16:creationId xmlns:a16="http://schemas.microsoft.com/office/drawing/2014/main" id="{AA350604-EB81-BB44-BFBF-E524D4801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391"/>
              <a:ext cx="6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Draw()</a:t>
              </a:r>
            </a:p>
          </p:txBody>
        </p:sp>
        <p:sp>
          <p:nvSpPr>
            <p:cNvPr id="23569" name="Text Box 1029">
              <a:extLst>
                <a:ext uri="{FF2B5EF4-FFF2-40B4-BE49-F238E27FC236}">
                  <a16:creationId xmlns:a16="http://schemas.microsoft.com/office/drawing/2014/main" id="{ADD304D4-070A-8642-8566-8DD776BFD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201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bibliothèque graphique 3D</a:t>
              </a:r>
            </a:p>
          </p:txBody>
        </p:sp>
        <p:sp>
          <p:nvSpPr>
            <p:cNvPr id="23570" name="Oval 1036">
              <a:extLst>
                <a:ext uri="{FF2B5EF4-FFF2-40B4-BE49-F238E27FC236}">
                  <a16:creationId xmlns:a16="http://schemas.microsoft.com/office/drawing/2014/main" id="{21EB4CA1-EB5D-F243-8070-E96A6AD3D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988"/>
              <a:ext cx="1632" cy="32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71" name="Text Box 1037">
              <a:extLst>
                <a:ext uri="{FF2B5EF4-FFF2-40B4-BE49-F238E27FC236}">
                  <a16:creationId xmlns:a16="http://schemas.microsoft.com/office/drawing/2014/main" id="{2553DCB9-0225-574D-9B04-EB230E29B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815"/>
              <a:ext cx="8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Shadow()</a:t>
              </a:r>
            </a:p>
          </p:txBody>
        </p:sp>
        <p:sp>
          <p:nvSpPr>
            <p:cNvPr id="23572" name="Text Box 1039">
              <a:extLst>
                <a:ext uri="{FF2B5EF4-FFF2-40B4-BE49-F238E27FC236}">
                  <a16:creationId xmlns:a16="http://schemas.microsoft.com/office/drawing/2014/main" id="{2D4D0E03-C46D-9A4A-941E-4C36B2955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103"/>
              <a:ext cx="89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>
                  <a:latin typeface="Courier New" panose="02070309020205020404" pitchFamily="49" charset="0"/>
                </a:rPr>
                <a:t>Project()</a:t>
              </a:r>
            </a:p>
          </p:txBody>
        </p:sp>
      </p:grpSp>
      <p:sp>
        <p:nvSpPr>
          <p:cNvPr id="466968" name="Text Box 1048">
            <a:extLst>
              <a:ext uri="{FF2B5EF4-FFF2-40B4-BE49-F238E27FC236}">
                <a16:creationId xmlns:a16="http://schemas.microsoft.com/office/drawing/2014/main" id="{F8BE5017-B6E0-7D4C-9A57-75211F679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2013"/>
            <a:ext cx="3217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nsGraph2D::Draw (</a:t>
            </a:r>
            <a:r>
              <a:rPr lang="fr-FR" altLang="fr-FR" i="1">
                <a:latin typeface="Courier New" panose="02070309020205020404" pitchFamily="49" charset="0"/>
              </a:rPr>
              <a:t>...</a:t>
            </a:r>
            <a:r>
              <a:rPr lang="fr-FR" altLang="fr-FR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66971" name="Text Box 1051">
            <a:extLst>
              <a:ext uri="{FF2B5EF4-FFF2-40B4-BE49-F238E27FC236}">
                <a16:creationId xmlns:a16="http://schemas.microsoft.com/office/drawing/2014/main" id="{D03DB1C7-EF10-5C40-9D4C-7D06B0D3F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25" y="1992313"/>
            <a:ext cx="1528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/>
              <a:t>décrites dans</a:t>
            </a:r>
          </a:p>
          <a:p>
            <a:pPr algn="ctr" eaLnBrk="1" hangingPunct="1"/>
            <a:r>
              <a:rPr lang="fr-FR" altLang="fr-FR"/>
              <a:t>fichiers</a:t>
            </a:r>
          </a:p>
        </p:txBody>
      </p:sp>
      <p:sp>
        <p:nvSpPr>
          <p:cNvPr id="466972" name="Rectangle 1052">
            <a:extLst>
              <a:ext uri="{FF2B5EF4-FFF2-40B4-BE49-F238E27FC236}">
                <a16:creationId xmlns:a16="http://schemas.microsoft.com/office/drawing/2014/main" id="{A1FC5E2E-0941-5A48-ABD4-241BB051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277" y="2679529"/>
            <a:ext cx="1149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 b="1" dirty="0">
                <a:latin typeface="Courier New" panose="02070309020205020404" pitchFamily="49" charset="0"/>
              </a:rPr>
              <a:t>Graph2D</a:t>
            </a:r>
          </a:p>
        </p:txBody>
      </p:sp>
      <p:sp>
        <p:nvSpPr>
          <p:cNvPr id="466974" name="Rectangle 1054">
            <a:extLst>
              <a:ext uri="{FF2B5EF4-FFF2-40B4-BE49-F238E27FC236}">
                <a16:creationId xmlns:a16="http://schemas.microsoft.com/office/drawing/2014/main" id="{62E87B76-A5BF-844D-BFB5-AC0AAD8C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62288"/>
            <a:ext cx="2665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</a:t>
            </a:r>
            <a:r>
              <a:rPr lang="fr-FR" altLang="fr-FR" b="1">
                <a:latin typeface="Courier New" panose="02070309020205020404" pitchFamily="49" charset="0"/>
              </a:rPr>
              <a:t>Graph2D</a:t>
            </a:r>
            <a:r>
              <a:rPr lang="fr-FR" altLang="fr-FR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66975" name="Rectangle 1055">
            <a:extLst>
              <a:ext uri="{FF2B5EF4-FFF2-40B4-BE49-F238E27FC236}">
                <a16:creationId xmlns:a16="http://schemas.microsoft.com/office/drawing/2014/main" id="{FA4517C4-B175-B542-9E15-31A653D78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59163"/>
            <a:ext cx="2665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#include &lt;</a:t>
            </a:r>
            <a:r>
              <a:rPr lang="fr-FR" altLang="fr-FR" b="1">
                <a:latin typeface="Courier New" panose="02070309020205020404" pitchFamily="49" charset="0"/>
              </a:rPr>
              <a:t>Graph3D</a:t>
            </a:r>
            <a:r>
              <a:rPr lang="fr-FR" altLang="fr-FR">
                <a:latin typeface="Courier New" panose="02070309020205020404" pitchFamily="49" charset="0"/>
              </a:rPr>
              <a:t>&gt;</a:t>
            </a:r>
          </a:p>
        </p:txBody>
      </p:sp>
      <p:grpSp>
        <p:nvGrpSpPr>
          <p:cNvPr id="466983" name="Group 1063">
            <a:extLst>
              <a:ext uri="{FF2B5EF4-FFF2-40B4-BE49-F238E27FC236}">
                <a16:creationId xmlns:a16="http://schemas.microsoft.com/office/drawing/2014/main" id="{56B8FF75-19F4-DE4D-852E-5E3476098AA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5713413"/>
            <a:ext cx="2554288" cy="446087"/>
            <a:chOff x="3360" y="3599"/>
            <a:chExt cx="1609" cy="281"/>
          </a:xfrm>
        </p:grpSpPr>
        <p:sp>
          <p:nvSpPr>
            <p:cNvPr id="23566" name="AutoShape 1056">
              <a:extLst>
                <a:ext uri="{FF2B5EF4-FFF2-40B4-BE49-F238E27FC236}">
                  <a16:creationId xmlns:a16="http://schemas.microsoft.com/office/drawing/2014/main" id="{968B035F-6C04-C045-A572-24EAABAA6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3609"/>
              <a:ext cx="327" cy="271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567" name="Text Box 1057">
              <a:extLst>
                <a:ext uri="{FF2B5EF4-FFF2-40B4-BE49-F238E27FC236}">
                  <a16:creationId xmlns:a16="http://schemas.microsoft.com/office/drawing/2014/main" id="{E61EA94A-619F-CC47-9619-5D9A7606B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599"/>
              <a:ext cx="12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aucune ambiguïté</a:t>
              </a:r>
            </a:p>
          </p:txBody>
        </p:sp>
      </p:grpSp>
      <p:sp>
        <p:nvSpPr>
          <p:cNvPr id="466978" name="Text Box 1058">
            <a:extLst>
              <a:ext uri="{FF2B5EF4-FFF2-40B4-BE49-F238E27FC236}">
                <a16:creationId xmlns:a16="http://schemas.microsoft.com/office/drawing/2014/main" id="{70158771-3C41-2C43-8259-96BBFA5C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4083050"/>
            <a:ext cx="45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/>
              <a:t>ou</a:t>
            </a:r>
          </a:p>
        </p:txBody>
      </p:sp>
      <p:sp>
        <p:nvSpPr>
          <p:cNvPr id="31" name="Rectangle 1052">
            <a:extLst>
              <a:ext uri="{FF2B5EF4-FFF2-40B4-BE49-F238E27FC236}">
                <a16:creationId xmlns:a16="http://schemas.microsoft.com/office/drawing/2014/main" id="{7C8B54AD-233A-2843-9A11-E940DD6BB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7870" y="2616684"/>
            <a:ext cx="1149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fr-FR" altLang="fr-FR" b="1" dirty="0">
                <a:latin typeface="Courier New" panose="02070309020205020404" pitchFamily="49" charset="0"/>
              </a:rPr>
              <a:t>Graph3D</a:t>
            </a:r>
          </a:p>
        </p:txBody>
      </p:sp>
      <p:sp>
        <p:nvSpPr>
          <p:cNvPr id="27" name="Rectangle 1053">
            <a:extLst>
              <a:ext uri="{FF2B5EF4-FFF2-40B4-BE49-F238E27FC236}">
                <a16:creationId xmlns:a16="http://schemas.microsoft.com/office/drawing/2014/main" id="{04F3CB22-DCAA-5143-B1BF-38347A360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24288"/>
            <a:ext cx="3768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 err="1">
                <a:latin typeface="Courier New" panose="02070309020205020404" pitchFamily="49" charset="0"/>
              </a:rPr>
              <a:t>using</a:t>
            </a:r>
            <a:r>
              <a:rPr lang="fr-FR" altLang="fr-FR" dirty="0">
                <a:latin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</a:rPr>
              <a:t> </a:t>
            </a:r>
            <a:r>
              <a:rPr lang="fr-FR" altLang="fr-FR" b="1" dirty="0">
                <a:latin typeface="Courier New" panose="02070309020205020404" pitchFamily="49" charset="0"/>
              </a:rPr>
              <a:t>nsGraph2D</a:t>
            </a:r>
            <a:r>
              <a:rPr lang="fr-FR" altLang="fr-FR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8" name="Rectangle 1054">
            <a:extLst>
              <a:ext uri="{FF2B5EF4-FFF2-40B4-BE49-F238E27FC236}">
                <a16:creationId xmlns:a16="http://schemas.microsoft.com/office/drawing/2014/main" id="{0FBDB2F7-9118-A142-8749-1F6980C7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221163"/>
            <a:ext cx="3768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>
                <a:latin typeface="Courier New" panose="02070309020205020404" pitchFamily="49" charset="0"/>
              </a:rPr>
              <a:t>using namespace </a:t>
            </a:r>
            <a:r>
              <a:rPr lang="fr-FR" altLang="fr-FR" b="1">
                <a:latin typeface="Courier New" panose="02070309020205020404" pitchFamily="49" charset="0"/>
              </a:rPr>
              <a:t>nsGraph3D</a:t>
            </a:r>
            <a:r>
              <a:rPr lang="fr-FR" altLang="fr-FR">
                <a:latin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074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6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4" grpId="0" autoUpdateAnimBg="0"/>
      <p:bldP spid="466960" grpId="0" autoUpdateAnimBg="0"/>
      <p:bldP spid="466961" grpId="0" autoUpdateAnimBg="0"/>
      <p:bldP spid="466968" grpId="0" autoUpdateAnimBg="0"/>
      <p:bldP spid="466971" grpId="0" autoUpdateAnimBg="0"/>
      <p:bldP spid="466972" grpId="0" autoUpdateAnimBg="0"/>
      <p:bldP spid="466974" grpId="0" autoUpdateAnimBg="0"/>
      <p:bldP spid="466975" grpId="0" autoUpdateAnimBg="0"/>
      <p:bldP spid="466978" grpId="0" autoUpdateAnimBg="0"/>
      <p:bldP spid="31" grpId="0" autoUpdateAnimBg="0"/>
      <p:bldP spid="27" grpId="0" autoUpdateAnimBg="0"/>
      <p:bldP spid="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A. Les alias</a:t>
            </a:r>
          </a:p>
        </p:txBody>
      </p:sp>
      <p:sp>
        <p:nvSpPr>
          <p:cNvPr id="3" name="Text Box 1050"/>
          <p:cNvSpPr txBox="1">
            <a:spLocks noChangeArrowheads="1"/>
          </p:cNvSpPr>
          <p:nvPr/>
        </p:nvSpPr>
        <p:spPr bwMode="auto">
          <a:xfrm>
            <a:off x="2383745" y="1436461"/>
            <a:ext cx="2142253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A.1 A quoi ça sert?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83744" y="2122991"/>
            <a:ext cx="7390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Faciliter la lecture du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Simplifier l’écriture du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Ajouter de la sémantique au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Faire des conversions / transtypage impossible</a:t>
            </a:r>
          </a:p>
        </p:txBody>
      </p:sp>
    </p:spTree>
    <p:extLst>
      <p:ext uri="{BB962C8B-B14F-4D97-AF65-F5344CB8AC3E}">
        <p14:creationId xmlns:p14="http://schemas.microsoft.com/office/powerpoint/2010/main" val="237813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4182543"/>
            <a:ext cx="271726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73919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7AD4BB32-FFEE-1345-942B-7221A55A63B4}"/>
              </a:ext>
            </a:extLst>
          </p:cNvPr>
          <p:cNvSpPr txBox="1"/>
          <p:nvPr/>
        </p:nvSpPr>
        <p:spPr>
          <a:xfrm>
            <a:off x="1044575" y="1446213"/>
            <a:ext cx="9767888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Il existe 3 types de fichiers ayant pour extension 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.h</a:t>
            </a:r>
            <a:r>
              <a:rPr lang="fr-FR" dirty="0">
                <a:latin typeface="+mn-lt"/>
              </a:rPr>
              <a:t> : regroupe toutes les signatures des fonctions;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cpp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dirty="0">
                <a:latin typeface="+mn-lt"/>
              </a:rPr>
              <a:t>: regroupe touts les corps des fonctions déclarées dans le .h + d’autres fonctions « locales »;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hpp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dirty="0">
                <a:latin typeface="+mn-lt"/>
              </a:rPr>
              <a:t>: regroupe les  signatures + corps des fonctions.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fr-FR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u="sng" dirty="0">
                <a:latin typeface="+mn-lt"/>
              </a:rPr>
              <a:t>Règles 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Les fichiers de signature et de corps doivent posséder le même nom (à la casse près)!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Les paramètres par défaut ne sont présents que dans le fichier d’extension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.h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  <a:ea typeface="Courier New" charset="0"/>
                <a:cs typeface="Courier New" charset="0"/>
              </a:rPr>
              <a:t>On ne doit pas trouver deux fonction ayant la même signature dans le même espace de nom, quelque soit le(s) fichier(s) où elles se trouvent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Le fichier 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XXX.h</a:t>
            </a:r>
            <a:r>
              <a:rPr lang="fr-FR" dirty="0">
                <a:latin typeface="+mn-lt"/>
              </a:rPr>
              <a:t> commence obligatoirement par </a:t>
            </a:r>
            <a:br>
              <a:rPr lang="fr-FR" dirty="0">
                <a:latin typeface="+mn-lt"/>
              </a:rPr>
            </a:b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ifndef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__XXX_H</a:t>
            </a:r>
            <a:br>
              <a:rPr lang="fr-FR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define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__XXX_H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Le fichier 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XXX.h</a:t>
            </a:r>
            <a:r>
              <a:rPr lang="fr-FR" dirty="0">
                <a:latin typeface="+mn-lt"/>
              </a:rPr>
              <a:t> se termine par </a:t>
            </a:r>
            <a:br>
              <a:rPr lang="fr-FR" dirty="0">
                <a:latin typeface="+mn-lt"/>
              </a:rPr>
            </a:b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endif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latin typeface="+mn-lt"/>
              </a:rPr>
              <a:t>Le fichier 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XXX.cpp</a:t>
            </a:r>
            <a:r>
              <a:rPr lang="fr-FR" dirty="0">
                <a:latin typeface="+mn-lt"/>
              </a:rPr>
              <a:t> doit contenir</a:t>
            </a:r>
            <a:br>
              <a:rPr lang="fr-FR" dirty="0">
                <a:latin typeface="+mn-lt"/>
              </a:rPr>
            </a:b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include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 "</a:t>
            </a:r>
            <a:r>
              <a:rPr lang="fr-FR" dirty="0" err="1">
                <a:latin typeface="Courier New" charset="0"/>
                <a:ea typeface="Courier New" charset="0"/>
                <a:cs typeface="Courier New" charset="0"/>
              </a:rPr>
              <a:t>XXX.h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53B83F3C-8793-C040-98EB-EC34DD19925C}"/>
              </a:ext>
            </a:extLst>
          </p:cNvPr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F. Segmenter ses fichiers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0">
            <a:extLst>
              <a:ext uri="{FF2B5EF4-FFF2-40B4-BE49-F238E27FC236}">
                <a16:creationId xmlns:a16="http://schemas.microsoft.com/office/drawing/2014/main" id="{8114E47C-96C6-684B-B1E5-D915F8881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522288"/>
            <a:ext cx="1401025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</a:rPr>
              <a:t>F.1 Exemple</a:t>
            </a:r>
          </a:p>
        </p:txBody>
      </p:sp>
      <p:sp>
        <p:nvSpPr>
          <p:cNvPr id="52226" name="ZoneTexte 4">
            <a:extLst>
              <a:ext uri="{FF2B5EF4-FFF2-40B4-BE49-F238E27FC236}">
                <a16:creationId xmlns:a16="http://schemas.microsoft.com/office/drawing/2014/main" id="{BC9900E4-E1BD-6B42-A1A7-5ADB0D696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155700"/>
            <a:ext cx="80057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 dirty="0" err="1"/>
              <a:t>nsUtil.h</a:t>
            </a:r>
            <a:endParaRPr lang="fr-FR" altLang="fr-FR" u="sng" dirty="0"/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__NSUTIL_H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__NSUTIL_H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nsUtil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::string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::string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564FA68-D5B5-4F45-B87B-475E7870F2B6}"/>
              </a:ext>
            </a:extLst>
          </p:cNvPr>
          <p:cNvCxnSpPr/>
          <p:nvPr/>
        </p:nvCxnSpPr>
        <p:spPr>
          <a:xfrm flipH="1" flipV="1">
            <a:off x="1949450" y="3708400"/>
            <a:ext cx="784225" cy="1174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72AF76F-F82A-B145-B241-5EE59BDB1CBE}"/>
              </a:ext>
            </a:extLst>
          </p:cNvPr>
          <p:cNvCxnSpPr/>
          <p:nvPr/>
        </p:nvCxnSpPr>
        <p:spPr>
          <a:xfrm flipV="1">
            <a:off x="2954338" y="3727450"/>
            <a:ext cx="1738312" cy="1166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9" name="ZoneTexte 9">
            <a:extLst>
              <a:ext uri="{FF2B5EF4-FFF2-40B4-BE49-F238E27FC236}">
                <a16:creationId xmlns:a16="http://schemas.microsoft.com/office/drawing/2014/main" id="{D72A719A-192C-2644-8648-69CB30107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4894263"/>
            <a:ext cx="4543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Résolution de portée obligatoire dans les</a:t>
            </a:r>
          </a:p>
          <a:p>
            <a:pPr eaLnBrk="1" hangingPunct="1"/>
            <a:r>
              <a:rPr lang="fr-FR" altLang="fr-FR"/>
              <a:t>fichiers d’entête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ZoneTexte 3">
            <a:extLst>
              <a:ext uri="{FF2B5EF4-FFF2-40B4-BE49-F238E27FC236}">
                <a16:creationId xmlns:a16="http://schemas.microsoft.com/office/drawing/2014/main" id="{A0AE6BCF-1745-224B-8BF2-C1CC9F82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522288"/>
            <a:ext cx="87820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 dirty="0" err="1"/>
              <a:t>nsUtil.cpp</a:t>
            </a:r>
            <a:endParaRPr lang="fr-FR" altLang="fr-FR" u="sng" dirty="0"/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nsUtil.h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nsUtil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(string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mr-IN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B464B0A-2FDD-7F43-A5D1-E4B6368EFAA0}"/>
              </a:ext>
            </a:extLst>
          </p:cNvPr>
          <p:cNvCxnSpPr/>
          <p:nvPr/>
        </p:nvCxnSpPr>
        <p:spPr>
          <a:xfrm flipV="1">
            <a:off x="2441575" y="2251075"/>
            <a:ext cx="9525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ZoneTexte 10">
            <a:extLst>
              <a:ext uri="{FF2B5EF4-FFF2-40B4-BE49-F238E27FC236}">
                <a16:creationId xmlns:a16="http://schemas.microsoft.com/office/drawing/2014/main" id="{9A2AE36B-C5B4-7E46-8379-D25F885CB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2843213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La résolution de portée se fait ici</a:t>
            </a:r>
          </a:p>
        </p:txBody>
      </p:sp>
      <p:sp>
        <p:nvSpPr>
          <p:cNvPr id="2052" name="ZoneTexte 11">
            <a:extLst>
              <a:ext uri="{FF2B5EF4-FFF2-40B4-BE49-F238E27FC236}">
                <a16:creationId xmlns:a16="http://schemas.microsoft.com/office/drawing/2014/main" id="{16A64CCF-AB70-944E-B1DE-5F2FEE02A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8" y="3697288"/>
            <a:ext cx="65516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u="sng" dirty="0" err="1"/>
              <a:t>main.cpp</a:t>
            </a:r>
            <a:endParaRPr lang="fr-FR" altLang="fr-FR" u="sng" dirty="0"/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nsUtil.h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nsUtil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(Chaine);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50">
            <a:extLst>
              <a:ext uri="{FF2B5EF4-FFF2-40B4-BE49-F238E27FC236}">
                <a16:creationId xmlns:a16="http://schemas.microsoft.com/office/drawing/2014/main" id="{F0829294-29E3-B94F-905A-635506F9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522288"/>
            <a:ext cx="6679329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</a:rPr>
              <a:t>F.2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duplicate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 architecture x86_64</a:t>
            </a:r>
          </a:p>
        </p:txBody>
      </p:sp>
      <p:sp>
        <p:nvSpPr>
          <p:cNvPr id="53250" name="ZoneTexte 5">
            <a:extLst>
              <a:ext uri="{FF2B5EF4-FFF2-40B4-BE49-F238E27FC236}">
                <a16:creationId xmlns:a16="http://schemas.microsoft.com/office/drawing/2014/main" id="{F4474FBD-0504-B549-8BA3-94E4007F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285875"/>
            <a:ext cx="737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Cause : deux fonctions de même signature appartiennent au même espace de nom. 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Solution : mettre l’une des deux dans un espace de nom </a:t>
            </a:r>
            <a:r>
              <a:rPr lang="fr-FR" altLang="fr-FR" dirty="0" err="1"/>
              <a:t>anoyme</a:t>
            </a:r>
            <a:endParaRPr lang="fr-FR" alt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4740262"/>
            <a:ext cx="171508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38896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1962150" y="1009134"/>
            <a:ext cx="39475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/>
              <a:t>permet de parcourir une </a:t>
            </a:r>
            <a:r>
              <a:rPr lang="fr-FR" dirty="0">
                <a:latin typeface="Courier New" charset="0"/>
              </a:rPr>
              <a:t>collection</a:t>
            </a:r>
            <a:endParaRPr lang="fr-FR" dirty="0"/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6016625" y="1004371"/>
            <a:ext cx="2345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/>
              <a:t>: alternative aux indices</a:t>
            </a:r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2406650" y="1565572"/>
            <a:ext cx="44788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tyepdef</a:t>
            </a:r>
            <a:r>
              <a:rPr lang="fr-FR" b="1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vector</a:t>
            </a:r>
            <a:r>
              <a:rPr lang="fr-FR" dirty="0">
                <a:latin typeface="Courier New" charset="0"/>
              </a:rPr>
              <a:t> &lt;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int</a:t>
            </a:r>
            <a:r>
              <a:rPr lang="fr-FR" dirty="0">
                <a:latin typeface="Courier New" charset="0"/>
              </a:rPr>
              <a:t>&gt; </a:t>
            </a:r>
            <a:r>
              <a:rPr lang="fr-FR" dirty="0" err="1">
                <a:latin typeface="Courier New" charset="0"/>
              </a:rPr>
              <a:t>CVInt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fr-FR" dirty="0" err="1">
                <a:latin typeface="Courier New" charset="0"/>
              </a:rPr>
              <a:t>CVInt</a:t>
            </a:r>
            <a:r>
              <a:rPr lang="fr-FR" dirty="0">
                <a:latin typeface="Courier New" charset="0"/>
              </a:rPr>
              <a:t> vInt1, vInt2;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// Remplissage de VInt1, VInt2;</a:t>
            </a:r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2362200" y="4509571"/>
            <a:ext cx="3093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= vInt1.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();</a:t>
            </a:r>
          </a:p>
        </p:txBody>
      </p:sp>
      <p:sp>
        <p:nvSpPr>
          <p:cNvPr id="547847" name="Rectangle 7"/>
          <p:cNvSpPr>
            <a:spLocks noChangeArrowheads="1"/>
          </p:cNvSpPr>
          <p:nvPr/>
        </p:nvSpPr>
        <p:spPr bwMode="auto">
          <a:xfrm>
            <a:off x="2552111" y="3503096"/>
            <a:ext cx="3093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 err="1">
                <a:latin typeface="Courier New" charset="0"/>
              </a:rPr>
              <a:t>CVInt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</a:rPr>
              <a:t>iterator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grpSp>
        <p:nvGrpSpPr>
          <p:cNvPr id="547849" name="Group 9"/>
          <p:cNvGrpSpPr>
            <a:grpSpLocks/>
          </p:cNvGrpSpPr>
          <p:nvPr/>
        </p:nvGrpSpPr>
        <p:grpSpPr bwMode="auto">
          <a:xfrm>
            <a:off x="8382001" y="1905000"/>
            <a:ext cx="1139825" cy="533400"/>
            <a:chOff x="4080" y="960"/>
            <a:chExt cx="718" cy="336"/>
          </a:xfrm>
        </p:grpSpPr>
        <p:sp>
          <p:nvSpPr>
            <p:cNvPr id="547850" name="Line 10"/>
            <p:cNvSpPr>
              <a:spLocks noChangeShapeType="1"/>
            </p:cNvSpPr>
            <p:nvPr/>
          </p:nvSpPr>
          <p:spPr bwMode="auto">
            <a:xfrm>
              <a:off x="4080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51" name="Rectangle 11"/>
            <p:cNvSpPr>
              <a:spLocks noChangeArrowheads="1"/>
            </p:cNvSpPr>
            <p:nvPr/>
          </p:nvSpPr>
          <p:spPr bwMode="auto">
            <a:xfrm>
              <a:off x="4080" y="960"/>
              <a:ext cx="7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fr-FR" b="1">
                  <a:latin typeface="Courier New" charset="0"/>
                </a:rPr>
                <a:t>begin()</a:t>
              </a:r>
            </a:p>
          </p:txBody>
        </p:sp>
      </p:grpSp>
      <p:sp>
        <p:nvSpPr>
          <p:cNvPr id="547852" name="Text Box 12"/>
          <p:cNvSpPr txBox="1">
            <a:spLocks noChangeArrowheads="1"/>
          </p:cNvSpPr>
          <p:nvPr/>
        </p:nvSpPr>
        <p:spPr bwMode="auto">
          <a:xfrm>
            <a:off x="2362200" y="5484296"/>
            <a:ext cx="32175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cout &lt;&lt;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&lt;&lt; '\n';</a:t>
            </a:r>
          </a:p>
        </p:txBody>
      </p:sp>
      <p:grpSp>
        <p:nvGrpSpPr>
          <p:cNvPr id="547854" name="Group 14"/>
          <p:cNvGrpSpPr>
            <a:grpSpLocks/>
          </p:cNvGrpSpPr>
          <p:nvPr/>
        </p:nvGrpSpPr>
        <p:grpSpPr bwMode="auto">
          <a:xfrm>
            <a:off x="2989263" y="5715001"/>
            <a:ext cx="2503488" cy="841375"/>
            <a:chOff x="923" y="3600"/>
            <a:chExt cx="1577" cy="530"/>
          </a:xfrm>
        </p:grpSpPr>
        <p:sp>
          <p:nvSpPr>
            <p:cNvPr id="547855" name="AutoShape 15"/>
            <p:cNvSpPr>
              <a:spLocks/>
            </p:cNvSpPr>
            <p:nvPr/>
          </p:nvSpPr>
          <p:spPr bwMode="auto">
            <a:xfrm rot="5400000">
              <a:off x="1512" y="3567"/>
              <a:ext cx="192" cy="257"/>
            </a:xfrm>
            <a:prstGeom prst="rightBrace">
              <a:avLst>
                <a:gd name="adj1" fmla="val 22917"/>
                <a:gd name="adj2" fmla="val 45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56" name="Rectangle 16"/>
            <p:cNvSpPr>
              <a:spLocks noChangeArrowheads="1"/>
            </p:cNvSpPr>
            <p:nvPr/>
          </p:nvSpPr>
          <p:spPr bwMode="auto">
            <a:xfrm>
              <a:off x="923" y="3897"/>
              <a:ext cx="15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dirty="0"/>
                <a:t>"objet repéré par </a:t>
              </a:r>
              <a:r>
                <a:rPr lang="fr-FR" dirty="0" err="1">
                  <a:latin typeface="Courier New" charset="0"/>
                </a:rPr>
                <a:t>iter</a:t>
              </a:r>
              <a:r>
                <a:rPr lang="fr-FR" dirty="0"/>
                <a:t>"</a:t>
              </a:r>
            </a:p>
          </p:txBody>
        </p:sp>
      </p:grpSp>
      <p:grpSp>
        <p:nvGrpSpPr>
          <p:cNvPr id="547857" name="Group 17"/>
          <p:cNvGrpSpPr>
            <a:grpSpLocks/>
          </p:cNvGrpSpPr>
          <p:nvPr/>
        </p:nvGrpSpPr>
        <p:grpSpPr bwMode="auto">
          <a:xfrm>
            <a:off x="6324600" y="3276600"/>
            <a:ext cx="762000" cy="762000"/>
            <a:chOff x="3024" y="2208"/>
            <a:chExt cx="480" cy="480"/>
          </a:xfrm>
          <a:noFill/>
        </p:grpSpPr>
        <p:sp>
          <p:nvSpPr>
            <p:cNvPr id="547858" name="Rectangle 18"/>
            <p:cNvSpPr>
              <a:spLocks noChangeArrowheads="1"/>
            </p:cNvSpPr>
            <p:nvPr/>
          </p:nvSpPr>
          <p:spPr bwMode="auto">
            <a:xfrm>
              <a:off x="3024" y="2208"/>
              <a:ext cx="480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59" name="Line 19"/>
            <p:cNvSpPr>
              <a:spLocks noChangeShapeType="1"/>
            </p:cNvSpPr>
            <p:nvPr/>
          </p:nvSpPr>
          <p:spPr bwMode="auto">
            <a:xfrm>
              <a:off x="3504" y="2208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60" name="Rectangle 20"/>
            <p:cNvSpPr>
              <a:spLocks noChangeArrowheads="1"/>
            </p:cNvSpPr>
            <p:nvPr/>
          </p:nvSpPr>
          <p:spPr bwMode="auto">
            <a:xfrm>
              <a:off x="3044" y="2457"/>
              <a:ext cx="46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b="1" dirty="0" err="1">
                  <a:latin typeface="Courier New" charset="0"/>
                </a:rPr>
                <a:t>iter</a:t>
              </a:r>
              <a:endParaRPr lang="fr-FR" b="1" dirty="0">
                <a:latin typeface="Courier New" charset="0"/>
              </a:endParaRPr>
            </a:p>
          </p:txBody>
        </p:sp>
      </p:grpSp>
      <p:sp>
        <p:nvSpPr>
          <p:cNvPr id="547861" name="Freeform 21"/>
          <p:cNvSpPr>
            <a:spLocks/>
          </p:cNvSpPr>
          <p:nvPr/>
        </p:nvSpPr>
        <p:spPr bwMode="auto">
          <a:xfrm>
            <a:off x="6781800" y="2977634"/>
            <a:ext cx="1524000" cy="369332"/>
          </a:xfrm>
          <a:custGeom>
            <a:avLst/>
            <a:gdLst>
              <a:gd name="T0" fmla="*/ 0 w 768"/>
              <a:gd name="T1" fmla="*/ 768 h 768"/>
              <a:gd name="T2" fmla="*/ 768 w 768"/>
              <a:gd name="T3" fmla="*/ 768 h 768"/>
              <a:gd name="T4" fmla="*/ 768 w 76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768">
                <a:moveTo>
                  <a:pt x="0" y="768"/>
                </a:moveTo>
                <a:lnTo>
                  <a:pt x="768" y="768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fr-FR"/>
          </a:p>
        </p:txBody>
      </p:sp>
      <p:grpSp>
        <p:nvGrpSpPr>
          <p:cNvPr id="547862" name="Group 22"/>
          <p:cNvGrpSpPr>
            <a:grpSpLocks/>
          </p:cNvGrpSpPr>
          <p:nvPr/>
        </p:nvGrpSpPr>
        <p:grpSpPr bwMode="auto">
          <a:xfrm>
            <a:off x="9220201" y="3733800"/>
            <a:ext cx="1216025" cy="533400"/>
            <a:chOff x="4848" y="2352"/>
            <a:chExt cx="766" cy="336"/>
          </a:xfrm>
        </p:grpSpPr>
        <p:sp>
          <p:nvSpPr>
            <p:cNvPr id="547863" name="Line 23"/>
            <p:cNvSpPr>
              <a:spLocks noChangeShapeType="1"/>
            </p:cNvSpPr>
            <p:nvPr/>
          </p:nvSpPr>
          <p:spPr bwMode="auto">
            <a:xfrm>
              <a:off x="4848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64" name="Rectangle 24"/>
            <p:cNvSpPr>
              <a:spLocks noChangeArrowheads="1"/>
            </p:cNvSpPr>
            <p:nvPr/>
          </p:nvSpPr>
          <p:spPr bwMode="auto">
            <a:xfrm>
              <a:off x="4896" y="2352"/>
              <a:ext cx="7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fr-FR" b="1" dirty="0" err="1">
                  <a:latin typeface="Courier New" charset="0"/>
                </a:rPr>
                <a:t>begin</a:t>
              </a:r>
              <a:r>
                <a:rPr lang="fr-FR" b="1" dirty="0">
                  <a:latin typeface="Courier New" charset="0"/>
                </a:rPr>
                <a:t>()</a:t>
              </a:r>
            </a:p>
          </p:txBody>
        </p:sp>
      </p:grpSp>
      <p:sp>
        <p:nvSpPr>
          <p:cNvPr id="547865" name="Text Box 25"/>
          <p:cNvSpPr txBox="1">
            <a:spLocks noChangeArrowheads="1"/>
          </p:cNvSpPr>
          <p:nvPr/>
        </p:nvSpPr>
        <p:spPr bwMode="auto">
          <a:xfrm>
            <a:off x="6518203" y="4738171"/>
            <a:ext cx="37577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/>
              <a:t>chaque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vector</a:t>
            </a:r>
            <a:r>
              <a:rPr lang="fr-FR" dirty="0">
                <a:latin typeface="Courier New" charset="0"/>
              </a:rPr>
              <a:t> "</a:t>
            </a:r>
            <a:r>
              <a:rPr lang="fr-FR" dirty="0"/>
              <a:t>a" son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</a:t>
            </a:r>
          </a:p>
        </p:txBody>
      </p:sp>
      <p:sp>
        <p:nvSpPr>
          <p:cNvPr id="547866" name="AutoShape 26"/>
          <p:cNvSpPr>
            <a:spLocks/>
          </p:cNvSpPr>
          <p:nvPr/>
        </p:nvSpPr>
        <p:spPr bwMode="auto">
          <a:xfrm>
            <a:off x="5096940" y="4296557"/>
            <a:ext cx="2268570" cy="646331"/>
          </a:xfrm>
          <a:prstGeom prst="callout2">
            <a:avLst>
              <a:gd name="adj1" fmla="val 16069"/>
              <a:gd name="adj2" fmla="val -3051"/>
              <a:gd name="adj3" fmla="val 16069"/>
              <a:gd name="adj4" fmla="val -15375"/>
              <a:gd name="adj5" fmla="val -54463"/>
              <a:gd name="adj6" fmla="val -25602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/>
              <a:t>c'est un type exporté </a:t>
            </a:r>
          </a:p>
          <a:p>
            <a:pPr algn="ctr">
              <a:defRPr/>
            </a:pPr>
            <a:r>
              <a:rPr lang="fr-FR" dirty="0"/>
              <a:t>par la classe</a:t>
            </a:r>
            <a:r>
              <a:rPr lang="fr-FR" b="1" dirty="0">
                <a:latin typeface="Courier New" charset="0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vector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grpSp>
        <p:nvGrpSpPr>
          <p:cNvPr id="547867" name="Group 27"/>
          <p:cNvGrpSpPr>
            <a:grpSpLocks/>
          </p:cNvGrpSpPr>
          <p:nvPr/>
        </p:nvGrpSpPr>
        <p:grpSpPr bwMode="auto">
          <a:xfrm>
            <a:off x="8077200" y="3413126"/>
            <a:ext cx="2438400" cy="1235075"/>
            <a:chOff x="4128" y="2150"/>
            <a:chExt cx="1536" cy="778"/>
          </a:xfrm>
          <a:noFill/>
        </p:grpSpPr>
        <p:sp>
          <p:nvSpPr>
            <p:cNvPr id="547868" name="Rectangle 28"/>
            <p:cNvSpPr>
              <a:spLocks noChangeArrowheads="1"/>
            </p:cNvSpPr>
            <p:nvPr/>
          </p:nvSpPr>
          <p:spPr bwMode="auto">
            <a:xfrm>
              <a:off x="4704" y="2688"/>
              <a:ext cx="960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69" name="Line 29"/>
            <p:cNvSpPr>
              <a:spLocks noChangeShapeType="1"/>
            </p:cNvSpPr>
            <p:nvPr/>
          </p:nvSpPr>
          <p:spPr bwMode="auto">
            <a:xfrm>
              <a:off x="4944" y="2688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0" name="Line 30"/>
            <p:cNvSpPr>
              <a:spLocks noChangeShapeType="1"/>
            </p:cNvSpPr>
            <p:nvPr/>
          </p:nvSpPr>
          <p:spPr bwMode="auto">
            <a:xfrm>
              <a:off x="5184" y="2688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1" name="Line 31"/>
            <p:cNvSpPr>
              <a:spLocks noChangeShapeType="1"/>
            </p:cNvSpPr>
            <p:nvPr/>
          </p:nvSpPr>
          <p:spPr bwMode="auto">
            <a:xfrm>
              <a:off x="5424" y="2688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2" name="Rectangle 32"/>
            <p:cNvSpPr>
              <a:spLocks noChangeArrowheads="1"/>
            </p:cNvSpPr>
            <p:nvPr/>
          </p:nvSpPr>
          <p:spPr bwMode="auto">
            <a:xfrm>
              <a:off x="4128" y="2150"/>
              <a:ext cx="54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b="1" dirty="0">
                  <a:latin typeface="Courier New" charset="0"/>
                </a:rPr>
                <a:t>vInt2</a:t>
              </a:r>
            </a:p>
          </p:txBody>
        </p:sp>
        <p:sp>
          <p:nvSpPr>
            <p:cNvPr id="547873" name="Rectangle 33"/>
            <p:cNvSpPr>
              <a:spLocks noChangeArrowheads="1"/>
            </p:cNvSpPr>
            <p:nvPr/>
          </p:nvSpPr>
          <p:spPr bwMode="auto">
            <a:xfrm>
              <a:off x="4272" y="2394"/>
              <a:ext cx="116" cy="23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4" name="Freeform 34"/>
            <p:cNvSpPr>
              <a:spLocks/>
            </p:cNvSpPr>
            <p:nvPr/>
          </p:nvSpPr>
          <p:spPr bwMode="auto">
            <a:xfrm>
              <a:off x="4416" y="2476"/>
              <a:ext cx="116" cy="233"/>
            </a:xfrm>
            <a:custGeom>
              <a:avLst/>
              <a:gdLst>
                <a:gd name="T0" fmla="*/ 0 w 336"/>
                <a:gd name="T1" fmla="*/ 0 h 192"/>
                <a:gd name="T2" fmla="*/ 336 w 336"/>
                <a:gd name="T3" fmla="*/ 0 h 192"/>
                <a:gd name="T4" fmla="*/ 336 w 336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lnTo>
                    <a:pt x="336" y="0"/>
                  </a:lnTo>
                  <a:lnTo>
                    <a:pt x="336" y="192"/>
                  </a:lnTo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547875" name="Group 35"/>
          <p:cNvGrpSpPr>
            <a:grpSpLocks/>
          </p:cNvGrpSpPr>
          <p:nvPr/>
        </p:nvGrpSpPr>
        <p:grpSpPr bwMode="auto">
          <a:xfrm>
            <a:off x="7239000" y="1524000"/>
            <a:ext cx="3200400" cy="1295400"/>
            <a:chOff x="3600" y="960"/>
            <a:chExt cx="2016" cy="816"/>
          </a:xfrm>
        </p:grpSpPr>
        <p:sp>
          <p:nvSpPr>
            <p:cNvPr id="547876" name="Rectangle 36"/>
            <p:cNvSpPr>
              <a:spLocks noChangeArrowheads="1"/>
            </p:cNvSpPr>
            <p:nvPr/>
          </p:nvSpPr>
          <p:spPr bwMode="auto">
            <a:xfrm>
              <a:off x="4176" y="1536"/>
              <a:ext cx="14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7" name="Line 37"/>
            <p:cNvSpPr>
              <a:spLocks noChangeShapeType="1"/>
            </p:cNvSpPr>
            <p:nvPr/>
          </p:nvSpPr>
          <p:spPr bwMode="auto">
            <a:xfrm>
              <a:off x="4416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8" name="Line 38"/>
            <p:cNvSpPr>
              <a:spLocks noChangeShapeType="1"/>
            </p:cNvSpPr>
            <p:nvPr/>
          </p:nvSpPr>
          <p:spPr bwMode="auto">
            <a:xfrm>
              <a:off x="4656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79" name="Line 39"/>
            <p:cNvSpPr>
              <a:spLocks noChangeShapeType="1"/>
            </p:cNvSpPr>
            <p:nvPr/>
          </p:nvSpPr>
          <p:spPr bwMode="auto">
            <a:xfrm>
              <a:off x="4896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80" name="Line 40"/>
            <p:cNvSpPr>
              <a:spLocks noChangeShapeType="1"/>
            </p:cNvSpPr>
            <p:nvPr/>
          </p:nvSpPr>
          <p:spPr bwMode="auto">
            <a:xfrm>
              <a:off x="5136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81" name="Rectangle 41"/>
            <p:cNvSpPr>
              <a:spLocks noChangeArrowheads="1"/>
            </p:cNvSpPr>
            <p:nvPr/>
          </p:nvSpPr>
          <p:spPr bwMode="auto">
            <a:xfrm>
              <a:off x="3600" y="960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b="1" dirty="0">
                  <a:latin typeface="Courier New" charset="0"/>
                </a:rPr>
                <a:t>vInt1</a:t>
              </a:r>
            </a:p>
          </p:txBody>
        </p:sp>
        <p:sp>
          <p:nvSpPr>
            <p:cNvPr id="547882" name="Rectangle 42"/>
            <p:cNvSpPr>
              <a:spLocks noChangeArrowheads="1"/>
            </p:cNvSpPr>
            <p:nvPr/>
          </p:nvSpPr>
          <p:spPr bwMode="auto">
            <a:xfrm>
              <a:off x="3744" y="1204"/>
              <a:ext cx="116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83" name="Freeform 43"/>
            <p:cNvSpPr>
              <a:spLocks/>
            </p:cNvSpPr>
            <p:nvPr/>
          </p:nvSpPr>
          <p:spPr bwMode="auto">
            <a:xfrm>
              <a:off x="3888" y="1324"/>
              <a:ext cx="336" cy="233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384 w 38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384" y="2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7884" name="Line 44"/>
            <p:cNvSpPr>
              <a:spLocks noChangeShapeType="1"/>
            </p:cNvSpPr>
            <p:nvPr/>
          </p:nvSpPr>
          <p:spPr bwMode="auto">
            <a:xfrm>
              <a:off x="5376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48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G. Itérateurs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1962151" y="2816776"/>
            <a:ext cx="3013967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>
                <a:latin typeface="Palatino Linotype"/>
              </a:rPr>
              <a:t>G.1 </a:t>
            </a:r>
            <a:r>
              <a:rPr lang="fr-FR" dirty="0"/>
              <a:t>Déclaration d'un itérateur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1962151" y="4043935"/>
            <a:ext cx="3029997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G.2 </a:t>
            </a:r>
            <a:r>
              <a:rPr lang="fr-FR" dirty="0"/>
              <a:t>Initialisation d'un itérateur</a:t>
            </a: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1938383" y="5140615"/>
            <a:ext cx="321370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G.3 </a:t>
            </a:r>
            <a:r>
              <a:rPr lang="fr-FR" dirty="0"/>
              <a:t>Accès au contenu de la case</a:t>
            </a:r>
          </a:p>
        </p:txBody>
      </p:sp>
    </p:spTree>
    <p:extLst>
      <p:ext uri="{BB962C8B-B14F-4D97-AF65-F5344CB8AC3E}">
        <p14:creationId xmlns:p14="http://schemas.microsoft.com/office/powerpoint/2010/main" val="18428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4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7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4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5" grpId="0" autoUpdateAnimBg="0"/>
      <p:bldP spid="547846" grpId="0" autoUpdateAnimBg="0"/>
      <p:bldP spid="547847" grpId="0" autoUpdateAnimBg="0"/>
      <p:bldP spid="547852" grpId="0" autoUpdateAnimBg="0"/>
      <p:bldP spid="547865" grpId="0" autoUpdateAnimBg="0"/>
      <p:bldP spid="547866" grpId="0" animBg="1" autoUpdateAnimBg="0"/>
      <p:bldP spid="49" grpId="0" animBg="1"/>
      <p:bldP spid="50" grpId="0" animBg="1"/>
      <p:bldP spid="5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2139786" y="1235803"/>
            <a:ext cx="2489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/>
              <a:t>Affichage d'un </a:t>
            </a:r>
            <a:r>
              <a:rPr lang="fr-FR" dirty="0" err="1">
                <a:latin typeface="Courier New" charset="0"/>
              </a:rPr>
              <a:t>vector</a:t>
            </a:r>
            <a:r>
              <a:rPr lang="fr-FR" dirty="0"/>
              <a:t> :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2057400" y="4585771"/>
            <a:ext cx="4755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for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(vInt1.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());</a:t>
            </a:r>
          </a:p>
        </p:txBody>
      </p:sp>
      <p:grpSp>
        <p:nvGrpSpPr>
          <p:cNvPr id="548868" name="Group 4"/>
          <p:cNvGrpSpPr>
            <a:grpSpLocks/>
          </p:cNvGrpSpPr>
          <p:nvPr/>
        </p:nvGrpSpPr>
        <p:grpSpPr bwMode="auto">
          <a:xfrm>
            <a:off x="8001004" y="1522414"/>
            <a:ext cx="1154113" cy="534988"/>
            <a:chOff x="4080" y="959"/>
            <a:chExt cx="727" cy="337"/>
          </a:xfrm>
          <a:noFill/>
        </p:grpSpPr>
        <p:sp>
          <p:nvSpPr>
            <p:cNvPr id="548869" name="Line 5"/>
            <p:cNvSpPr>
              <a:spLocks noChangeShapeType="1"/>
            </p:cNvSpPr>
            <p:nvPr/>
          </p:nvSpPr>
          <p:spPr bwMode="auto">
            <a:xfrm>
              <a:off x="4080" y="1104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870" name="Rectangle 6"/>
            <p:cNvSpPr>
              <a:spLocks noChangeArrowheads="1"/>
            </p:cNvSpPr>
            <p:nvPr/>
          </p:nvSpPr>
          <p:spPr bwMode="auto">
            <a:xfrm>
              <a:off x="4080" y="959"/>
              <a:ext cx="727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fr-FR" b="1" dirty="0" err="1">
                  <a:solidFill>
                    <a:srgbClr val="297FD5"/>
                  </a:solidFill>
                  <a:latin typeface="Courier New" charset="0"/>
                </a:rPr>
                <a:t>begin</a:t>
              </a:r>
              <a:r>
                <a:rPr lang="fr-FR" b="1" dirty="0">
                  <a:latin typeface="Courier New" charset="0"/>
                </a:rPr>
                <a:t>()</a:t>
              </a:r>
            </a:p>
          </p:txBody>
        </p:sp>
      </p:grpSp>
      <p:grpSp>
        <p:nvGrpSpPr>
          <p:cNvPr id="548871" name="Group 7"/>
          <p:cNvGrpSpPr>
            <a:grpSpLocks/>
          </p:cNvGrpSpPr>
          <p:nvPr/>
        </p:nvGrpSpPr>
        <p:grpSpPr bwMode="auto">
          <a:xfrm>
            <a:off x="9485317" y="1522414"/>
            <a:ext cx="877888" cy="534988"/>
            <a:chOff x="5015" y="959"/>
            <a:chExt cx="553" cy="337"/>
          </a:xfrm>
          <a:noFill/>
        </p:grpSpPr>
        <p:sp>
          <p:nvSpPr>
            <p:cNvPr id="548872" name="Line 8"/>
            <p:cNvSpPr>
              <a:spLocks noChangeShapeType="1"/>
            </p:cNvSpPr>
            <p:nvPr/>
          </p:nvSpPr>
          <p:spPr bwMode="auto">
            <a:xfrm>
              <a:off x="5522" y="1104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873" name="Rectangle 9"/>
            <p:cNvSpPr>
              <a:spLocks noChangeArrowheads="1"/>
            </p:cNvSpPr>
            <p:nvPr/>
          </p:nvSpPr>
          <p:spPr bwMode="auto">
            <a:xfrm>
              <a:off x="5015" y="959"/>
              <a:ext cx="553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>
                <a:defRPr/>
              </a:pPr>
              <a:r>
                <a:rPr lang="fr-FR" b="1" dirty="0">
                  <a:solidFill>
                    <a:srgbClr val="297FD5"/>
                  </a:solidFill>
                  <a:latin typeface="Courier New" charset="0"/>
                </a:rPr>
                <a:t>end</a:t>
              </a:r>
              <a:r>
                <a:rPr lang="fr-FR" b="1" dirty="0">
                  <a:latin typeface="Courier New" charset="0"/>
                </a:rPr>
                <a:t>()</a:t>
              </a:r>
            </a:p>
          </p:txBody>
        </p:sp>
      </p:grpSp>
      <p:sp>
        <p:nvSpPr>
          <p:cNvPr id="548874" name="Freeform 10"/>
          <p:cNvSpPr>
            <a:spLocks/>
          </p:cNvSpPr>
          <p:nvPr/>
        </p:nvSpPr>
        <p:spPr bwMode="auto">
          <a:xfrm>
            <a:off x="6781801" y="2863334"/>
            <a:ext cx="184731" cy="369332"/>
          </a:xfrm>
          <a:custGeom>
            <a:avLst/>
            <a:gdLst>
              <a:gd name="T0" fmla="*/ 0 w 768"/>
              <a:gd name="T1" fmla="*/ 768 h 768"/>
              <a:gd name="T2" fmla="*/ 768 w 768"/>
              <a:gd name="T3" fmla="*/ 768 h 768"/>
              <a:gd name="T4" fmla="*/ 768 w 76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768">
                <a:moveTo>
                  <a:pt x="0" y="768"/>
                </a:moveTo>
                <a:lnTo>
                  <a:pt x="768" y="768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548875" name="Rectangle 11"/>
          <p:cNvSpPr>
            <a:spLocks noChangeArrowheads="1"/>
          </p:cNvSpPr>
          <p:nvPr/>
        </p:nvSpPr>
        <p:spPr bwMode="auto">
          <a:xfrm>
            <a:off x="2209800" y="5119171"/>
            <a:ext cx="3631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    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!= vInt1.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end()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548876" name="Rectangle 12"/>
          <p:cNvSpPr>
            <a:spLocks noChangeArrowheads="1"/>
          </p:cNvSpPr>
          <p:nvPr/>
        </p:nvSpPr>
        <p:spPr bwMode="auto">
          <a:xfrm>
            <a:off x="2787650" y="5865296"/>
            <a:ext cx="33554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endl</a:t>
            </a:r>
            <a:r>
              <a:rPr lang="fr-FR" dirty="0">
                <a:latin typeface="Courier New" charset="0"/>
              </a:rPr>
              <a:t>; </a:t>
            </a:r>
          </a:p>
        </p:txBody>
      </p:sp>
      <p:sp>
        <p:nvSpPr>
          <p:cNvPr id="548877" name="Rectangle 13"/>
          <p:cNvSpPr>
            <a:spLocks noChangeArrowheads="1"/>
          </p:cNvSpPr>
          <p:nvPr/>
        </p:nvSpPr>
        <p:spPr bwMode="auto">
          <a:xfrm>
            <a:off x="6216650" y="5119171"/>
            <a:ext cx="115432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++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6781800" y="2863334"/>
            <a:ext cx="1600200" cy="369332"/>
          </a:xfrm>
          <a:custGeom>
            <a:avLst/>
            <a:gdLst>
              <a:gd name="T0" fmla="*/ 0 w 768"/>
              <a:gd name="T1" fmla="*/ 768 h 768"/>
              <a:gd name="T2" fmla="*/ 768 w 768"/>
              <a:gd name="T3" fmla="*/ 768 h 768"/>
              <a:gd name="T4" fmla="*/ 768 w 76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768">
                <a:moveTo>
                  <a:pt x="0" y="768"/>
                </a:moveTo>
                <a:lnTo>
                  <a:pt x="768" y="768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6781800" y="2863334"/>
            <a:ext cx="1981200" cy="369332"/>
          </a:xfrm>
          <a:custGeom>
            <a:avLst/>
            <a:gdLst>
              <a:gd name="T0" fmla="*/ 0 w 768"/>
              <a:gd name="T1" fmla="*/ 768 h 768"/>
              <a:gd name="T2" fmla="*/ 768 w 768"/>
              <a:gd name="T3" fmla="*/ 768 h 768"/>
              <a:gd name="T4" fmla="*/ 768 w 76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768">
                <a:moveTo>
                  <a:pt x="0" y="768"/>
                </a:moveTo>
                <a:lnTo>
                  <a:pt x="768" y="768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548880" name="Freeform 16"/>
          <p:cNvSpPr>
            <a:spLocks/>
          </p:cNvSpPr>
          <p:nvPr/>
        </p:nvSpPr>
        <p:spPr bwMode="auto">
          <a:xfrm>
            <a:off x="6781800" y="2863334"/>
            <a:ext cx="2362200" cy="369332"/>
          </a:xfrm>
          <a:custGeom>
            <a:avLst/>
            <a:gdLst>
              <a:gd name="T0" fmla="*/ 0 w 768"/>
              <a:gd name="T1" fmla="*/ 768 h 768"/>
              <a:gd name="T2" fmla="*/ 768 w 768"/>
              <a:gd name="T3" fmla="*/ 768 h 768"/>
              <a:gd name="T4" fmla="*/ 768 w 76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768">
                <a:moveTo>
                  <a:pt x="0" y="768"/>
                </a:moveTo>
                <a:lnTo>
                  <a:pt x="768" y="768"/>
                </a:lnTo>
                <a:lnTo>
                  <a:pt x="76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/>
          </a:p>
        </p:txBody>
      </p:sp>
      <p:grpSp>
        <p:nvGrpSpPr>
          <p:cNvPr id="548881" name="Group 17"/>
          <p:cNvGrpSpPr>
            <a:grpSpLocks/>
          </p:cNvGrpSpPr>
          <p:nvPr/>
        </p:nvGrpSpPr>
        <p:grpSpPr bwMode="auto">
          <a:xfrm>
            <a:off x="6324600" y="1141413"/>
            <a:ext cx="3733800" cy="3125788"/>
            <a:chOff x="3024" y="719"/>
            <a:chExt cx="2352" cy="1969"/>
          </a:xfrm>
          <a:noFill/>
        </p:grpSpPr>
        <p:sp>
          <p:nvSpPr>
            <p:cNvPr id="548882" name="Rectangle 18"/>
            <p:cNvSpPr>
              <a:spLocks noChangeArrowheads="1"/>
            </p:cNvSpPr>
            <p:nvPr/>
          </p:nvSpPr>
          <p:spPr bwMode="auto">
            <a:xfrm>
              <a:off x="3024" y="2208"/>
              <a:ext cx="480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3504" y="2208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884" name="Rectangle 20"/>
            <p:cNvSpPr>
              <a:spLocks noChangeArrowheads="1"/>
            </p:cNvSpPr>
            <p:nvPr/>
          </p:nvSpPr>
          <p:spPr bwMode="auto">
            <a:xfrm>
              <a:off x="3044" y="2457"/>
              <a:ext cx="46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b="1" dirty="0" err="1">
                  <a:latin typeface="Courier New" charset="0"/>
                </a:rPr>
                <a:t>iter</a:t>
              </a:r>
              <a:endParaRPr lang="fr-FR" b="1" dirty="0">
                <a:latin typeface="Courier New" charset="0"/>
              </a:endParaRPr>
            </a:p>
          </p:txBody>
        </p:sp>
        <p:grpSp>
          <p:nvGrpSpPr>
            <p:cNvPr id="5145" name="Group 21"/>
            <p:cNvGrpSpPr>
              <a:grpSpLocks/>
            </p:cNvGrpSpPr>
            <p:nvPr/>
          </p:nvGrpSpPr>
          <p:grpSpPr bwMode="auto">
            <a:xfrm>
              <a:off x="3936" y="1296"/>
              <a:ext cx="1440" cy="472"/>
              <a:chOff x="3936" y="1296"/>
              <a:chExt cx="1440" cy="472"/>
            </a:xfrm>
            <a:grpFill/>
          </p:grpSpPr>
          <p:sp>
            <p:nvSpPr>
              <p:cNvPr id="548886" name="Rectangle 22"/>
              <p:cNvSpPr>
                <a:spLocks noChangeArrowheads="1"/>
              </p:cNvSpPr>
              <p:nvPr/>
            </p:nvSpPr>
            <p:spPr bwMode="auto">
              <a:xfrm>
                <a:off x="3936" y="1296"/>
                <a:ext cx="1440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87" name="Line 23"/>
              <p:cNvSpPr>
                <a:spLocks noChangeShapeType="1"/>
              </p:cNvSpPr>
              <p:nvPr/>
            </p:nvSpPr>
            <p:spPr bwMode="auto">
              <a:xfrm>
                <a:off x="4176" y="1296"/>
                <a:ext cx="0" cy="24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88" name="Line 24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0" cy="24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89" name="Line 25"/>
              <p:cNvSpPr>
                <a:spLocks noChangeShapeType="1"/>
              </p:cNvSpPr>
              <p:nvPr/>
            </p:nvSpPr>
            <p:spPr bwMode="auto">
              <a:xfrm>
                <a:off x="4656" y="1296"/>
                <a:ext cx="0" cy="24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896" y="1296"/>
                <a:ext cx="0" cy="24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>
                <a:off x="5136" y="1296"/>
                <a:ext cx="0" cy="24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8892" name="Rectangle 28"/>
              <p:cNvSpPr>
                <a:spLocks noChangeArrowheads="1"/>
              </p:cNvSpPr>
              <p:nvPr/>
            </p:nvSpPr>
            <p:spPr bwMode="auto">
              <a:xfrm>
                <a:off x="4348" y="1535"/>
                <a:ext cx="551" cy="23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fr-FR" b="1" dirty="0">
                    <a:latin typeface="Courier New" charset="0"/>
                  </a:rPr>
                  <a:t>vInt1</a:t>
                </a:r>
              </a:p>
            </p:txBody>
          </p:sp>
        </p:grpSp>
        <p:sp>
          <p:nvSpPr>
            <p:cNvPr id="548893" name="Rectangle 29"/>
            <p:cNvSpPr>
              <a:spLocks noChangeArrowheads="1"/>
            </p:cNvSpPr>
            <p:nvPr/>
          </p:nvSpPr>
          <p:spPr bwMode="auto">
            <a:xfrm>
              <a:off x="3358" y="719"/>
              <a:ext cx="551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b="1" dirty="0">
                  <a:latin typeface="Courier New" charset="0"/>
                </a:rPr>
                <a:t>vInt1</a:t>
              </a:r>
            </a:p>
          </p:txBody>
        </p:sp>
        <p:sp>
          <p:nvSpPr>
            <p:cNvPr id="548894" name="Rectangle 30"/>
            <p:cNvSpPr>
              <a:spLocks noChangeArrowheads="1"/>
            </p:cNvSpPr>
            <p:nvPr/>
          </p:nvSpPr>
          <p:spPr bwMode="auto">
            <a:xfrm>
              <a:off x="3504" y="964"/>
              <a:ext cx="116" cy="23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895" name="Freeform 31"/>
            <p:cNvSpPr>
              <a:spLocks/>
            </p:cNvSpPr>
            <p:nvPr/>
          </p:nvSpPr>
          <p:spPr bwMode="auto">
            <a:xfrm>
              <a:off x="3648" y="1084"/>
              <a:ext cx="336" cy="233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384 w 38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384" y="240"/>
                  </a:lnTo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548896" name="Rectangle 32"/>
          <p:cNvSpPr>
            <a:spLocks noChangeArrowheads="1"/>
          </p:cNvSpPr>
          <p:nvPr/>
        </p:nvSpPr>
        <p:spPr bwMode="auto">
          <a:xfrm>
            <a:off x="2057400" y="4188896"/>
            <a:ext cx="447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typedef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CVInt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latin typeface="Courier New" charset="0"/>
              </a:rPr>
              <a:t>iterator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548897" name="Rectangle 33"/>
          <p:cNvSpPr>
            <a:spLocks noChangeArrowheads="1"/>
          </p:cNvSpPr>
          <p:nvPr/>
        </p:nvSpPr>
        <p:spPr bwMode="auto">
          <a:xfrm>
            <a:off x="2139786" y="6330122"/>
            <a:ext cx="5892800" cy="3698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dirty="0" err="1">
                <a:latin typeface="Courier New" charset="0"/>
              </a:rPr>
              <a:t>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fr-FR" dirty="0"/>
              <a:t>remplace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std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int</a:t>
            </a:r>
            <a:r>
              <a:rPr lang="fr-FR" dirty="0">
                <a:latin typeface="Courier New" charset="0"/>
              </a:rPr>
              <a:t>&gt;::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iterator</a:t>
            </a:r>
            <a:endParaRPr lang="fr-FR" dirty="0">
              <a:solidFill>
                <a:srgbClr val="297FD5"/>
              </a:solidFill>
            </a:endParaRPr>
          </a:p>
        </p:txBody>
      </p:sp>
      <p:grpSp>
        <p:nvGrpSpPr>
          <p:cNvPr id="548902" name="Group 38"/>
          <p:cNvGrpSpPr>
            <a:grpSpLocks/>
          </p:cNvGrpSpPr>
          <p:nvPr/>
        </p:nvGrpSpPr>
        <p:grpSpPr bwMode="auto">
          <a:xfrm>
            <a:off x="7886702" y="669926"/>
            <a:ext cx="2303463" cy="931863"/>
            <a:chOff x="4008" y="422"/>
            <a:chExt cx="1451" cy="587"/>
          </a:xfrm>
          <a:noFill/>
        </p:grpSpPr>
        <p:sp>
          <p:nvSpPr>
            <p:cNvPr id="548900" name="AutoShape 36"/>
            <p:cNvSpPr>
              <a:spLocks/>
            </p:cNvSpPr>
            <p:nvPr/>
          </p:nvSpPr>
          <p:spPr bwMode="auto">
            <a:xfrm rot="16200000">
              <a:off x="4704" y="753"/>
              <a:ext cx="240" cy="271"/>
            </a:xfrm>
            <a:prstGeom prst="rightBrace">
              <a:avLst>
                <a:gd name="adj1" fmla="val 51667"/>
                <a:gd name="adj2" fmla="val 50000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8901" name="Rectangle 37"/>
            <p:cNvSpPr>
              <a:spLocks noChangeArrowheads="1"/>
            </p:cNvSpPr>
            <p:nvPr/>
          </p:nvSpPr>
          <p:spPr bwMode="auto">
            <a:xfrm>
              <a:off x="4008" y="422"/>
              <a:ext cx="1451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/>
                <a:t>intervalle semi-ouvert </a:t>
              </a:r>
            </a:p>
          </p:txBody>
        </p:sp>
      </p:grp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2139786" y="601119"/>
            <a:ext cx="301621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G.4 </a:t>
            </a:r>
            <a:r>
              <a:rPr lang="fr-FR" dirty="0"/>
              <a:t> Parcours d’une collection</a:t>
            </a:r>
          </a:p>
        </p:txBody>
      </p:sp>
    </p:spTree>
    <p:extLst>
      <p:ext uri="{BB962C8B-B14F-4D97-AF65-F5344CB8AC3E}">
        <p14:creationId xmlns:p14="http://schemas.microsoft.com/office/powerpoint/2010/main" val="22823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4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4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autoUpdateAnimBg="0"/>
      <p:bldP spid="548867" grpId="0" autoUpdateAnimBg="0"/>
      <p:bldP spid="548875" grpId="0" autoUpdateAnimBg="0"/>
      <p:bldP spid="548876" grpId="0" autoUpdateAnimBg="0"/>
      <p:bldP spid="548877" grpId="0" autoUpdateAnimBg="0"/>
      <p:bldP spid="54889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2472709" y="1419565"/>
            <a:ext cx="4871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latin typeface="Courier New" charset="0"/>
              </a:rPr>
              <a:t>CVString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vStr</a:t>
            </a:r>
            <a:r>
              <a:rPr lang="fr-FR" dirty="0">
                <a:latin typeface="Courier New" charset="0"/>
              </a:rPr>
              <a:t>;    // remplir </a:t>
            </a:r>
            <a:r>
              <a:rPr lang="fr-FR" dirty="0" err="1">
                <a:latin typeface="Courier New" charset="0"/>
              </a:rPr>
              <a:t>vStr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549891" name="Rectangle 3"/>
          <p:cNvSpPr>
            <a:spLocks noChangeArrowheads="1"/>
          </p:cNvSpPr>
          <p:nvPr/>
        </p:nvSpPr>
        <p:spPr bwMode="auto">
          <a:xfrm>
            <a:off x="2428258" y="3137668"/>
            <a:ext cx="28165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&gt;&gt; </a:t>
            </a:r>
            <a:r>
              <a:rPr lang="fr-FR" dirty="0" err="1">
                <a:latin typeface="Courier New" charset="0"/>
              </a:rPr>
              <a:t>strLue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= </a:t>
            </a:r>
            <a:r>
              <a:rPr lang="fr-FR" dirty="0" err="1">
                <a:latin typeface="Courier New" charset="0"/>
              </a:rPr>
              <a:t>strLue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}</a:t>
            </a:r>
          </a:p>
        </p:txBody>
      </p:sp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2428258" y="2500267"/>
            <a:ext cx="51714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for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&lt;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end</a:t>
            </a:r>
            <a:r>
              <a:rPr lang="fr-FR" dirty="0">
                <a:latin typeface="Courier New" charset="0"/>
              </a:rPr>
              <a:t>(); ++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7441294" y="329440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fr-FR" b="1">
              <a:latin typeface="Courier New" charset="0"/>
            </a:endParaRPr>
          </a:p>
        </p:txBody>
      </p:sp>
      <p:sp>
        <p:nvSpPr>
          <p:cNvPr id="549894" name="Rectangle 6"/>
          <p:cNvSpPr>
            <a:spLocks noChangeArrowheads="1"/>
          </p:cNvSpPr>
          <p:nvPr/>
        </p:nvSpPr>
        <p:spPr bwMode="auto">
          <a:xfrm>
            <a:off x="6244055" y="3705565"/>
            <a:ext cx="3666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remplit le </a:t>
            </a:r>
            <a:r>
              <a:rPr lang="fr-FR">
                <a:latin typeface="Courier New" charset="0"/>
              </a:rPr>
              <a:t>vector</a:t>
            </a:r>
            <a:r>
              <a:rPr lang="fr-FR"/>
              <a:t> avec des mots lus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2428258" y="5012891"/>
            <a:ext cx="25395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&gt;&gt;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}</a:t>
            </a: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2472708" y="1860890"/>
            <a:ext cx="5448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typedef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CVString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latin typeface="Courier New" charset="0"/>
              </a:rPr>
              <a:t>iterator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VStrIter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2281573" y="4375490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ou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005086" y="687716"/>
            <a:ext cx="223189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G.5 </a:t>
            </a:r>
            <a:r>
              <a:rPr lang="fr-FR" dirty="0"/>
              <a:t>Accès en écriture</a:t>
            </a:r>
          </a:p>
        </p:txBody>
      </p:sp>
    </p:spTree>
    <p:extLst>
      <p:ext uri="{BB962C8B-B14F-4D97-AF65-F5344CB8AC3E}">
        <p14:creationId xmlns:p14="http://schemas.microsoft.com/office/powerpoint/2010/main" val="395123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autoUpdateAnimBg="0"/>
      <p:bldP spid="549894" grpId="0" autoUpdateAnimBg="0"/>
      <p:bldP spid="549895" grpId="0" autoUpdateAnimBg="0"/>
      <p:bldP spid="54989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ChangeArrowheads="1"/>
          </p:cNvSpPr>
          <p:nvPr/>
        </p:nvSpPr>
        <p:spPr bwMode="auto">
          <a:xfrm>
            <a:off x="2323465" y="4602549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ou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2470150" y="3348852"/>
            <a:ext cx="53099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         &lt;&lt; </a:t>
            </a:r>
            <a:r>
              <a:rPr lang="fr-FR" dirty="0" err="1">
                <a:latin typeface="Courier New" charset="0"/>
              </a:rPr>
              <a:t>endl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endParaRPr lang="fr-FR" dirty="0">
              <a:latin typeface="Courier New" charset="0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}</a:t>
            </a:r>
          </a:p>
        </p:txBody>
      </p:sp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2470150" y="2711451"/>
            <a:ext cx="51714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for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&lt;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end</a:t>
            </a:r>
            <a:r>
              <a:rPr lang="fr-FR" dirty="0">
                <a:latin typeface="Courier New" charset="0"/>
              </a:rPr>
              <a:t>(); ++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7483186" y="350558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fr-FR" b="1">
              <a:latin typeface="Courier New" charset="0"/>
            </a:endParaRPr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4198328" y="4161783"/>
            <a:ext cx="5335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/>
              <a:t>Affiche </a:t>
            </a:r>
            <a:r>
              <a:rPr lang="fr-FR" dirty="0">
                <a:solidFill>
                  <a:srgbClr val="FFFFFF"/>
                </a:solidFill>
              </a:rPr>
              <a:t> </a:t>
            </a:r>
            <a:r>
              <a:rPr lang="fr-FR" dirty="0"/>
              <a:t>                      </a:t>
            </a:r>
            <a:r>
              <a:rPr lang="fr-FR" dirty="0">
                <a:solidFill>
                  <a:srgbClr val="FFFFFF"/>
                </a:solidFill>
              </a:rPr>
              <a:t>   </a:t>
            </a:r>
            <a:r>
              <a:rPr lang="fr-FR" dirty="0"/>
              <a:t>   chaque chaîne du </a:t>
            </a:r>
            <a:r>
              <a:rPr lang="fr-FR" dirty="0" err="1">
                <a:solidFill>
                  <a:schemeClr val="accent2"/>
                </a:solidFill>
                <a:latin typeface="Courier New" charset="0"/>
              </a:rPr>
              <a:t>vector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50919" name="Rectangle 7"/>
          <p:cNvSpPr>
            <a:spLocks noChangeArrowheads="1"/>
          </p:cNvSpPr>
          <p:nvPr/>
        </p:nvSpPr>
        <p:spPr bwMode="auto">
          <a:xfrm>
            <a:off x="7871306" y="5897949"/>
            <a:ext cx="23596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-&gt;</a:t>
            </a:r>
            <a:r>
              <a:rPr lang="fr-FR" dirty="0"/>
              <a:t>    remplace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(*).</a:t>
            </a:r>
            <a:r>
              <a:rPr lang="fr-FR" dirty="0"/>
              <a:t> </a:t>
            </a:r>
          </a:p>
        </p:txBody>
      </p:sp>
      <p:sp>
        <p:nvSpPr>
          <p:cNvPr id="550920" name="Rectangle 8"/>
          <p:cNvSpPr>
            <a:spLocks noChangeArrowheads="1"/>
          </p:cNvSpPr>
          <p:nvPr/>
        </p:nvSpPr>
        <p:spPr bwMode="auto">
          <a:xfrm>
            <a:off x="2438400" y="5163750"/>
            <a:ext cx="50329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-&gt;</a:t>
            </a:r>
            <a:r>
              <a:rPr lang="fr-FR" dirty="0">
                <a:latin typeface="Courier New" charset="0"/>
              </a:rPr>
              <a:t>size()   &lt;&lt;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endl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}</a:t>
            </a:r>
          </a:p>
        </p:txBody>
      </p:sp>
      <p:grpSp>
        <p:nvGrpSpPr>
          <p:cNvPr id="550921" name="Group 9"/>
          <p:cNvGrpSpPr>
            <a:grpSpLocks/>
          </p:cNvGrpSpPr>
          <p:nvPr/>
        </p:nvGrpSpPr>
        <p:grpSpPr bwMode="auto">
          <a:xfrm>
            <a:off x="3903665" y="3624651"/>
            <a:ext cx="2962277" cy="906464"/>
            <a:chOff x="1719" y="1353"/>
            <a:chExt cx="1866" cy="571"/>
          </a:xfrm>
        </p:grpSpPr>
        <p:sp>
          <p:nvSpPr>
            <p:cNvPr id="550922" name="Rectangle 10"/>
            <p:cNvSpPr>
              <a:spLocks noChangeArrowheads="1"/>
            </p:cNvSpPr>
            <p:nvPr/>
          </p:nvSpPr>
          <p:spPr bwMode="auto">
            <a:xfrm>
              <a:off x="1719" y="1353"/>
              <a:ext cx="172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fr-FR" dirty="0">
                  <a:latin typeface="Courier New" charset="0"/>
                </a:rPr>
                <a:t>(  i    ).</a:t>
              </a:r>
              <a:r>
                <a:rPr lang="fr-FR" dirty="0">
                  <a:solidFill>
                    <a:srgbClr val="297FD5"/>
                  </a:solidFill>
                  <a:latin typeface="Courier New" charset="0"/>
                </a:rPr>
                <a:t>size</a:t>
              </a:r>
              <a:r>
                <a:rPr lang="fr-FR" dirty="0">
                  <a:latin typeface="Courier New" charset="0"/>
                </a:rPr>
                <a:t>()</a:t>
              </a:r>
            </a:p>
          </p:txBody>
        </p:sp>
        <p:sp>
          <p:nvSpPr>
            <p:cNvPr id="550923" name="Rectangle 11"/>
            <p:cNvSpPr>
              <a:spLocks noChangeArrowheads="1"/>
            </p:cNvSpPr>
            <p:nvPr/>
          </p:nvSpPr>
          <p:spPr bwMode="auto">
            <a:xfrm>
              <a:off x="2533" y="1691"/>
              <a:ext cx="10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dirty="0"/>
                <a:t>la longueur de  </a:t>
              </a:r>
            </a:p>
          </p:txBody>
        </p:sp>
      </p:grpSp>
      <p:sp>
        <p:nvSpPr>
          <p:cNvPr id="550924" name="Rectangle 12"/>
          <p:cNvSpPr>
            <a:spLocks noChangeArrowheads="1"/>
          </p:cNvSpPr>
          <p:nvPr/>
        </p:nvSpPr>
        <p:spPr bwMode="auto">
          <a:xfrm>
            <a:off x="2514601" y="1646624"/>
            <a:ext cx="4871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CVString VStr;    // remplir VStr;</a:t>
            </a:r>
          </a:p>
        </p:txBody>
      </p:sp>
      <p:sp>
        <p:nvSpPr>
          <p:cNvPr id="550925" name="Rectangle 13"/>
          <p:cNvSpPr>
            <a:spLocks noChangeArrowheads="1"/>
          </p:cNvSpPr>
          <p:nvPr/>
        </p:nvSpPr>
        <p:spPr bwMode="auto">
          <a:xfrm>
            <a:off x="2514600" y="2087949"/>
            <a:ext cx="5448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typedef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CVString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iterator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VStrIter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_t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005086" y="687716"/>
            <a:ext cx="191751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G.6 </a:t>
            </a:r>
            <a:r>
              <a:rPr lang="fr-FR" dirty="0"/>
              <a:t>Opérateur </a:t>
            </a:r>
            <a:r>
              <a:rPr lang="fr-FR" dirty="0">
                <a:solidFill>
                  <a:srgbClr val="297FD5"/>
                </a:solidFill>
              </a:rPr>
              <a:t>-&gt;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61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4" grpId="0" autoUpdateAnimBg="0"/>
      <p:bldP spid="550915" grpId="0" autoUpdateAnimBg="0"/>
      <p:bldP spid="550918" grpId="0" autoUpdateAnimBg="0"/>
      <p:bldP spid="550919" grpId="0" autoUpdateAnimBg="0"/>
      <p:bldP spid="5509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198" name="Group 6"/>
          <p:cNvGrpSpPr>
            <a:grpSpLocks/>
          </p:cNvGrpSpPr>
          <p:nvPr/>
        </p:nvGrpSpPr>
        <p:grpSpPr bwMode="auto">
          <a:xfrm>
            <a:off x="2406651" y="4056254"/>
            <a:ext cx="4202113" cy="1023938"/>
            <a:chOff x="528" y="2841"/>
            <a:chExt cx="2647" cy="645"/>
          </a:xfrm>
        </p:grpSpPr>
        <p:sp>
          <p:nvSpPr>
            <p:cNvPr id="520199" name="Text Box 7"/>
            <p:cNvSpPr txBox="1">
              <a:spLocks noChangeArrowheads="1"/>
            </p:cNvSpPr>
            <p:nvPr/>
          </p:nvSpPr>
          <p:spPr bwMode="auto">
            <a:xfrm>
              <a:off x="528" y="2841"/>
              <a:ext cx="16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>
                  <a:latin typeface="Courier New" charset="0"/>
                </a:rPr>
                <a:t>unsigned int UInt;</a:t>
              </a:r>
            </a:p>
          </p:txBody>
        </p:sp>
        <p:sp>
          <p:nvSpPr>
            <p:cNvPr id="520200" name="Text Box 8"/>
            <p:cNvSpPr txBox="1">
              <a:spLocks noChangeArrowheads="1"/>
            </p:cNvSpPr>
            <p:nvPr/>
          </p:nvSpPr>
          <p:spPr bwMode="auto">
            <a:xfrm>
              <a:off x="528" y="3079"/>
              <a:ext cx="26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dirty="0" err="1">
                  <a:solidFill>
                    <a:srgbClr val="0070C0"/>
                  </a:solidFill>
                  <a:latin typeface="Courier New" charset="0"/>
                </a:rPr>
                <a:t>typedef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unsigned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int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UInt</a:t>
              </a:r>
              <a:r>
                <a:rPr lang="fr-FR" b="1" dirty="0" err="1">
                  <a:solidFill>
                    <a:srgbClr val="297FD5"/>
                  </a:solidFill>
                  <a:latin typeface="Courier New" charset="0"/>
                </a:rPr>
                <a:t>_t</a:t>
              </a:r>
              <a:r>
                <a:rPr lang="fr-FR" b="1" dirty="0">
                  <a:solidFill>
                    <a:srgbClr val="FF3300"/>
                  </a:solidFill>
                  <a:latin typeface="Courier New" charset="0"/>
                </a:rPr>
                <a:t> </a:t>
              </a:r>
              <a:r>
                <a:rPr lang="fr-FR" dirty="0">
                  <a:latin typeface="Courier New" charset="0"/>
                </a:rPr>
                <a:t>;</a:t>
              </a:r>
            </a:p>
            <a:p>
              <a:r>
                <a:rPr lang="fr-FR" dirty="0" err="1">
                  <a:latin typeface="Courier New" charset="0"/>
                </a:rPr>
                <a:t>UInt</a:t>
              </a:r>
              <a:r>
                <a:rPr lang="fr-FR" b="1" dirty="0" err="1">
                  <a:solidFill>
                    <a:srgbClr val="297FD5"/>
                  </a:solidFill>
                  <a:latin typeface="Courier New" charset="0"/>
                </a:rPr>
                <a:t>_t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UInt</a:t>
              </a:r>
              <a:r>
                <a:rPr lang="fr-FR" dirty="0">
                  <a:latin typeface="Courier New" charset="0"/>
                </a:rPr>
                <a:t>;</a:t>
              </a:r>
            </a:p>
          </p:txBody>
        </p:sp>
      </p:grpSp>
      <p:grpSp>
        <p:nvGrpSpPr>
          <p:cNvPr id="520202" name="Group 10"/>
          <p:cNvGrpSpPr>
            <a:grpSpLocks/>
          </p:cNvGrpSpPr>
          <p:nvPr/>
        </p:nvGrpSpPr>
        <p:grpSpPr bwMode="auto">
          <a:xfrm>
            <a:off x="1897700" y="3354578"/>
            <a:ext cx="3068861" cy="765175"/>
            <a:chOff x="801" y="2399"/>
            <a:chExt cx="666" cy="482"/>
          </a:xfrm>
        </p:grpSpPr>
        <p:sp>
          <p:nvSpPr>
            <p:cNvPr id="520203" name="AutoShape 11"/>
            <p:cNvSpPr>
              <a:spLocks/>
            </p:cNvSpPr>
            <p:nvPr/>
          </p:nvSpPr>
          <p:spPr bwMode="auto">
            <a:xfrm rot="5400000">
              <a:off x="1032" y="2649"/>
              <a:ext cx="192" cy="271"/>
            </a:xfrm>
            <a:prstGeom prst="leftBrace">
              <a:avLst>
                <a:gd name="adj1" fmla="val 520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520204" name="Rectangle 12"/>
            <p:cNvSpPr>
              <a:spLocks noChangeArrowheads="1"/>
            </p:cNvSpPr>
            <p:nvPr/>
          </p:nvSpPr>
          <p:spPr bwMode="auto">
            <a:xfrm>
              <a:off x="801" y="2399"/>
              <a:ext cx="66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fr-FR" i="1" dirty="0"/>
                <a:t>type </a:t>
              </a:r>
              <a:r>
                <a:rPr lang="fr-FR" i="1" dirty="0">
                  <a:solidFill>
                    <a:srgbClr val="297FD5"/>
                  </a:solidFill>
                </a:rPr>
                <a:t>muet</a:t>
              </a:r>
            </a:p>
          </p:txBody>
        </p:sp>
      </p:grpSp>
      <p:sp>
        <p:nvSpPr>
          <p:cNvPr id="520206" name="AutoShape 14"/>
          <p:cNvSpPr>
            <a:spLocks/>
          </p:cNvSpPr>
          <p:nvPr/>
        </p:nvSpPr>
        <p:spPr bwMode="auto">
          <a:xfrm rot="16200000">
            <a:off x="2711451" y="5054791"/>
            <a:ext cx="304800" cy="41275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>
            <a:off x="2366226" y="5426050"/>
            <a:ext cx="12851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FR" i="1" dirty="0"/>
              <a:t>type </a:t>
            </a:r>
            <a:r>
              <a:rPr lang="fr-FR" i="1" dirty="0">
                <a:solidFill>
                  <a:srgbClr val="297FD5"/>
                </a:solidFill>
              </a:rPr>
              <a:t>nommé</a:t>
            </a:r>
          </a:p>
        </p:txBody>
      </p:sp>
      <p:sp>
        <p:nvSpPr>
          <p:cNvPr id="520208" name="Text Box 16"/>
          <p:cNvSpPr txBox="1">
            <a:spLocks noChangeArrowheads="1"/>
          </p:cNvSpPr>
          <p:nvPr/>
        </p:nvSpPr>
        <p:spPr bwMode="auto">
          <a:xfrm>
            <a:off x="2208749" y="2856759"/>
            <a:ext cx="1154034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u="sng" dirty="0"/>
              <a:t>Exemple  :</a:t>
            </a:r>
            <a:endParaRPr lang="fr-FR" u="sng" dirty="0">
              <a:latin typeface="Courier New" charset="0"/>
            </a:endParaRPr>
          </a:p>
        </p:txBody>
      </p:sp>
      <p:sp>
        <p:nvSpPr>
          <p:cNvPr id="520209" name="Text Box 17"/>
          <p:cNvSpPr txBox="1">
            <a:spLocks noChangeArrowheads="1"/>
          </p:cNvSpPr>
          <p:nvPr/>
        </p:nvSpPr>
        <p:spPr bwMode="auto">
          <a:xfrm>
            <a:off x="2406650" y="1009324"/>
            <a:ext cx="506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/>
              <a:t>utiliser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type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def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/>
              <a:t>pour "définir" un nouveau  </a:t>
            </a:r>
            <a:r>
              <a:rPr lang="fr-FR" b="1" dirty="0"/>
              <a:t>type</a:t>
            </a:r>
            <a:endParaRPr lang="fr-FR" dirty="0"/>
          </a:p>
        </p:txBody>
      </p:sp>
      <p:sp>
        <p:nvSpPr>
          <p:cNvPr id="37" name="Text Box 1050"/>
          <p:cNvSpPr txBox="1">
            <a:spLocks noChangeArrowheads="1"/>
          </p:cNvSpPr>
          <p:nvPr/>
        </p:nvSpPr>
        <p:spPr bwMode="auto">
          <a:xfrm>
            <a:off x="1799487" y="279594"/>
            <a:ext cx="2323072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A.2 Alias sur un type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46960" y="1594579"/>
            <a:ext cx="356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Définition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80815" y="2150821"/>
            <a:ext cx="50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Courier New"/>
                <a:cs typeface="Courier New"/>
              </a:rPr>
              <a:t>typedef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OldType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NewType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762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08" grpId="0" animBg="1" autoUpdateAnimBg="0"/>
      <p:bldP spid="52020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1235765" y="952053"/>
            <a:ext cx="3493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Iter = VStr.begin() + 2;</a:t>
            </a:r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1235765" y="1714053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Iter += 2;</a:t>
            </a:r>
          </a:p>
        </p:txBody>
      </p:sp>
      <p:sp>
        <p:nvSpPr>
          <p:cNvPr id="551945" name="Rectangle 9"/>
          <p:cNvSpPr>
            <a:spLocks noChangeArrowheads="1"/>
          </p:cNvSpPr>
          <p:nvPr/>
        </p:nvSpPr>
        <p:spPr bwMode="auto">
          <a:xfrm>
            <a:off x="1235766" y="1333053"/>
            <a:ext cx="32175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Iter = VStr.end() - 2;</a:t>
            </a:r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5417238" y="1320146"/>
            <a:ext cx="152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/>
              <a:t>l'avant-dernier</a:t>
            </a:r>
          </a:p>
        </p:txBody>
      </p:sp>
      <p:sp>
        <p:nvSpPr>
          <p:cNvPr id="551947" name="Rectangle 11"/>
          <p:cNvSpPr>
            <a:spLocks noChangeArrowheads="1"/>
          </p:cNvSpPr>
          <p:nvPr/>
        </p:nvSpPr>
        <p:spPr bwMode="auto">
          <a:xfrm>
            <a:off x="5394769" y="952053"/>
            <a:ext cx="20864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le troisième (rang 2)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21451" y="418653"/>
            <a:ext cx="282320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G.7 </a:t>
            </a:r>
            <a:r>
              <a:rPr lang="fr-FR" dirty="0"/>
              <a:t>Arithmétique autorisée </a:t>
            </a:r>
          </a:p>
        </p:txBody>
      </p:sp>
    </p:spTree>
    <p:extLst>
      <p:ext uri="{BB962C8B-B14F-4D97-AF65-F5344CB8AC3E}">
        <p14:creationId xmlns:p14="http://schemas.microsoft.com/office/powerpoint/2010/main" val="36572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1" grpId="0" autoUpdateAnimBg="0"/>
      <p:bldP spid="551943" grpId="0" autoUpdateAnimBg="0"/>
      <p:bldP spid="551945" grpId="0" autoUpdateAnimBg="0"/>
      <p:bldP spid="551946" grpId="0" autoUpdateAnimBg="0"/>
      <p:bldP spid="551947" grpId="0" autoUpdateAnimBg="0"/>
      <p:bldP spid="2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2168166" y="1004371"/>
            <a:ext cx="2401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reverse_iterator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2057400" y="2161273"/>
            <a:ext cx="7526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for (</a:t>
            </a:r>
            <a:r>
              <a:rPr lang="fr-FR" dirty="0" err="1">
                <a:latin typeface="Courier New" charset="0"/>
              </a:rPr>
              <a:t>CVString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reverse_iterator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rbegin</a:t>
            </a:r>
            <a:r>
              <a:rPr lang="fr-FR" dirty="0">
                <a:latin typeface="Courier New" charset="0"/>
              </a:rPr>
              <a:t>());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!= 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rend</a:t>
            </a:r>
            <a:r>
              <a:rPr lang="fr-FR" dirty="0">
                <a:latin typeface="Courier New" charset="0"/>
              </a:rPr>
              <a:t>();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++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3124200" y="2893496"/>
            <a:ext cx="3232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&lt;&lt; '\n';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7400" y="3593198"/>
            <a:ext cx="3232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const_iterator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const_reverse_iterator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57401" y="4583798"/>
            <a:ext cx="71107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Courier New" charset="0"/>
              </a:rPr>
              <a:t>for (</a:t>
            </a:r>
            <a:r>
              <a:rPr lang="fr-FR" dirty="0" err="1">
                <a:latin typeface="Courier New" charset="0"/>
              </a:rPr>
              <a:t>CVString</a:t>
            </a:r>
            <a:r>
              <a:rPr lang="fr-FR" dirty="0">
                <a:latin typeface="Courier New" charset="0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const_iterator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begin</a:t>
            </a:r>
            <a:r>
              <a:rPr lang="fr-FR" dirty="0">
                <a:latin typeface="Courier New" charset="0"/>
              </a:rPr>
              <a:t>());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 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!= </a:t>
            </a:r>
            <a:r>
              <a:rPr lang="fr-FR" dirty="0" err="1">
                <a:latin typeface="Courier New" charset="0"/>
              </a:rPr>
              <a:t>vStr.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end</a:t>
            </a:r>
            <a:r>
              <a:rPr lang="fr-FR" dirty="0">
                <a:latin typeface="Courier New" charset="0"/>
              </a:rPr>
              <a:t>();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++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19400" y="5408096"/>
            <a:ext cx="2262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*</a:t>
            </a:r>
            <a:r>
              <a:rPr lang="fr-FR" dirty="0" err="1">
                <a:latin typeface="Courier New" charset="0"/>
              </a:rPr>
              <a:t>iter</a:t>
            </a:r>
            <a:r>
              <a:rPr lang="fr-FR" dirty="0">
                <a:latin typeface="Courier New" charset="0"/>
              </a:rPr>
              <a:t> = </a:t>
            </a:r>
            <a:r>
              <a:rPr lang="fr-FR" dirty="0" err="1">
                <a:latin typeface="Courier New" charset="0"/>
              </a:rPr>
              <a:t>strLue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650381" y="6033571"/>
            <a:ext cx="48944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"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assignment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of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read-only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location"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057401" y="411015"/>
            <a:ext cx="2366545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G.8 </a:t>
            </a:r>
            <a:r>
              <a:rPr lang="fr-FR" dirty="0"/>
              <a:t>D’autres itérateurs</a:t>
            </a:r>
          </a:p>
        </p:txBody>
      </p:sp>
    </p:spTree>
    <p:extLst>
      <p:ext uri="{BB962C8B-B14F-4D97-AF65-F5344CB8AC3E}">
        <p14:creationId xmlns:p14="http://schemas.microsoft.com/office/powerpoint/2010/main" val="413827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autoUpdateAnimBg="0"/>
      <p:bldP spid="552964" grpId="0" autoUpdateAnimBg="0"/>
      <p:bldP spid="552965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5323921"/>
            <a:ext cx="171508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589378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H. Généricité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38384" y="1145006"/>
            <a:ext cx="721609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But : écrire des fonctions indépendantes vis à vis de leur type.</a:t>
            </a:r>
          </a:p>
          <a:p>
            <a:endParaRPr lang="fr-FR" dirty="0"/>
          </a:p>
          <a:p>
            <a:r>
              <a:rPr lang="fr-FR" u="sng" dirty="0"/>
              <a:t>Exemple (1):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afficheVInt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const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CVInt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&amp;</a:t>
            </a:r>
            <a:r>
              <a:rPr lang="fr-FR" dirty="0">
                <a:latin typeface="Courier New"/>
                <a:cs typeface="Courier New"/>
              </a:rPr>
              <a:t> V) </a:t>
            </a:r>
          </a:p>
          <a:p>
            <a:r>
              <a:rPr lang="fr-FR" dirty="0">
                <a:latin typeface="Courier New"/>
                <a:cs typeface="Courier New"/>
              </a:rPr>
              <a:t>{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const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x : V)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(3) &lt;&lt; x;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CVInt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 (10);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AfficheVInt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 err="1">
                <a:latin typeface="Courier New"/>
                <a:cs typeface="Courier New"/>
              </a:rPr>
              <a:t>CVUInt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VUInt</a:t>
            </a:r>
            <a:r>
              <a:rPr lang="fr-FR" dirty="0">
                <a:latin typeface="Courier New"/>
                <a:cs typeface="Courier New"/>
              </a:rPr>
              <a:t> (10);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VUInt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AfficheVInt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VUInt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74514" y="520765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main.cpp:XX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 candidate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not viable: no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known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conversion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&gt;' to '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&gt;' for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1st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argument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V)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4514" y="45613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main.cpp:XX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 no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matching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for call to '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47085" y="4709617"/>
            <a:ext cx="348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soucis</a:t>
            </a:r>
          </a:p>
        </p:txBody>
      </p:sp>
    </p:spTree>
    <p:extLst>
      <p:ext uri="{BB962C8B-B14F-4D97-AF65-F5344CB8AC3E}">
        <p14:creationId xmlns:p14="http://schemas.microsoft.com/office/powerpoint/2010/main" val="1181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8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1778739" y="348734"/>
            <a:ext cx="4880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u="sng" dirty="0"/>
              <a:t>Exemple (2)</a:t>
            </a:r>
            <a:r>
              <a:rPr lang="fr-FR" dirty="0"/>
              <a:t> : permutation (</a:t>
            </a:r>
            <a:r>
              <a:rPr lang="fr-FR" i="1" dirty="0"/>
              <a:t>swap</a:t>
            </a:r>
            <a:r>
              <a:rPr lang="fr-FR" dirty="0"/>
              <a:t>) de deux "objets"</a:t>
            </a:r>
          </a:p>
        </p:txBody>
      </p:sp>
      <p:pic>
        <p:nvPicPr>
          <p:cNvPr id="430083" name="Picture 3" descr="C:\A\verr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84" name="Picture 4" descr="C:\A\verr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85" name="Text Box 5"/>
          <p:cNvSpPr txBox="1">
            <a:spLocks noChangeArrowheads="1"/>
          </p:cNvSpPr>
          <p:nvPr/>
        </p:nvSpPr>
        <p:spPr bwMode="auto">
          <a:xfrm>
            <a:off x="2918609" y="4890571"/>
            <a:ext cx="1052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un Bronx</a:t>
            </a:r>
          </a:p>
        </p:txBody>
      </p:sp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8117363" y="4814371"/>
            <a:ext cx="1018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une Suze</a:t>
            </a:r>
          </a:p>
        </p:txBody>
      </p:sp>
      <p:sp>
        <p:nvSpPr>
          <p:cNvPr id="430087" name="Freeform 7"/>
          <p:cNvSpPr>
            <a:spLocks/>
          </p:cNvSpPr>
          <p:nvPr/>
        </p:nvSpPr>
        <p:spPr bwMode="auto">
          <a:xfrm>
            <a:off x="3200400" y="914400"/>
            <a:ext cx="5486400" cy="838200"/>
          </a:xfrm>
          <a:custGeom>
            <a:avLst/>
            <a:gdLst>
              <a:gd name="T0" fmla="*/ 0 w 3456"/>
              <a:gd name="T1" fmla="*/ 528 h 528"/>
              <a:gd name="T2" fmla="*/ 0 w 3456"/>
              <a:gd name="T3" fmla="*/ 0 h 528"/>
              <a:gd name="T4" fmla="*/ 3456 w 3456"/>
              <a:gd name="T5" fmla="*/ 0 h 528"/>
              <a:gd name="T6" fmla="*/ 3456 w 345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56" h="528">
                <a:moveTo>
                  <a:pt x="0" y="528"/>
                </a:moveTo>
                <a:lnTo>
                  <a:pt x="0" y="0"/>
                </a:lnTo>
                <a:lnTo>
                  <a:pt x="3456" y="0"/>
                </a:lnTo>
                <a:lnTo>
                  <a:pt x="3456" y="528"/>
                </a:lnTo>
              </a:path>
            </a:pathLst>
          </a:custGeom>
          <a:noFill/>
          <a:ln w="762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30088" name="Freeform 8"/>
          <p:cNvSpPr>
            <a:spLocks/>
          </p:cNvSpPr>
          <p:nvPr/>
        </p:nvSpPr>
        <p:spPr bwMode="auto">
          <a:xfrm>
            <a:off x="3581400" y="1219200"/>
            <a:ext cx="4800600" cy="533400"/>
          </a:xfrm>
          <a:custGeom>
            <a:avLst/>
            <a:gdLst>
              <a:gd name="T0" fmla="*/ 3024 w 3024"/>
              <a:gd name="T1" fmla="*/ 336 h 336"/>
              <a:gd name="T2" fmla="*/ 3024 w 3024"/>
              <a:gd name="T3" fmla="*/ 0 h 336"/>
              <a:gd name="T4" fmla="*/ 0 w 3024"/>
              <a:gd name="T5" fmla="*/ 0 h 336"/>
              <a:gd name="T6" fmla="*/ 0 w 302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4" h="336">
                <a:moveTo>
                  <a:pt x="3024" y="336"/>
                </a:moveTo>
                <a:lnTo>
                  <a:pt x="3024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5222446" y="5042971"/>
            <a:ext cx="1664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rgbClr val="FF3300"/>
                </a:solidFill>
              </a:rPr>
              <a:t>pas terrible !!!</a:t>
            </a:r>
          </a:p>
        </p:txBody>
      </p:sp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5526826" y="3151873"/>
            <a:ext cx="963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latin typeface="Courier New" charset="0"/>
                <a:sym typeface="Symbol" charset="0"/>
              </a:rPr>
              <a:t>B  S</a:t>
            </a:r>
          </a:p>
          <a:p>
            <a:pPr algn="ctr">
              <a:defRPr/>
            </a:pPr>
            <a:r>
              <a:rPr lang="fr-FR">
                <a:latin typeface="Courier New" charset="0"/>
              </a:rPr>
              <a:t>S </a:t>
            </a:r>
            <a:r>
              <a:rPr lang="fr-FR">
                <a:latin typeface="Courier New" charset="0"/>
                <a:sym typeface="Symbol" charset="0"/>
              </a:rPr>
              <a:t> B</a:t>
            </a:r>
          </a:p>
        </p:txBody>
      </p:sp>
    </p:spTree>
    <p:extLst>
      <p:ext uri="{BB962C8B-B14F-4D97-AF65-F5344CB8AC3E}">
        <p14:creationId xmlns:p14="http://schemas.microsoft.com/office/powerpoint/2010/main" val="16964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30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 autoUpdateAnimBg="0"/>
      <p:bldP spid="430085" grpId="0" autoUpdateAnimBg="0"/>
      <p:bldP spid="430086" grpId="0" autoUpdateAnimBg="0"/>
      <p:bldP spid="430089" grpId="0" autoUpdateAnimBg="0"/>
      <p:bldP spid="430090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A\verr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C:\A\verr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296353" y="4814371"/>
            <a:ext cx="314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B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8478862" y="4814371"/>
            <a:ext cx="2904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S</a:t>
            </a:r>
          </a:p>
        </p:txBody>
      </p:sp>
      <p:pic>
        <p:nvPicPr>
          <p:cNvPr id="22534" name="Picture 6" descr="C:\A\verre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1111" name="Group 7"/>
          <p:cNvGrpSpPr>
            <a:grpSpLocks/>
          </p:cNvGrpSpPr>
          <p:nvPr/>
        </p:nvGrpSpPr>
        <p:grpSpPr bwMode="auto">
          <a:xfrm>
            <a:off x="3048001" y="914400"/>
            <a:ext cx="2836863" cy="2362200"/>
            <a:chOff x="960" y="576"/>
            <a:chExt cx="1787" cy="1488"/>
          </a:xfrm>
        </p:grpSpPr>
        <p:sp>
          <p:nvSpPr>
            <p:cNvPr id="431112" name="Freeform 8"/>
            <p:cNvSpPr>
              <a:spLocks/>
            </p:cNvSpPr>
            <p:nvPr/>
          </p:nvSpPr>
          <p:spPr bwMode="auto">
            <a:xfrm>
              <a:off x="960" y="576"/>
              <a:ext cx="1632" cy="1488"/>
            </a:xfrm>
            <a:custGeom>
              <a:avLst/>
              <a:gdLst>
                <a:gd name="T0" fmla="*/ 0 w 1632"/>
                <a:gd name="T1" fmla="*/ 528 h 1488"/>
                <a:gd name="T2" fmla="*/ 0 w 1632"/>
                <a:gd name="T3" fmla="*/ 0 h 1488"/>
                <a:gd name="T4" fmla="*/ 1632 w 1632"/>
                <a:gd name="T5" fmla="*/ 0 h 1488"/>
                <a:gd name="T6" fmla="*/ 1632 w 1632"/>
                <a:gd name="T7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2" h="1488">
                  <a:moveTo>
                    <a:pt x="0" y="528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1488"/>
                  </a:lnTo>
                </a:path>
              </a:pathLst>
            </a:custGeom>
            <a:noFill/>
            <a:ln w="762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31113" name="Oval 9"/>
            <p:cNvSpPr>
              <a:spLocks noChangeArrowheads="1"/>
            </p:cNvSpPr>
            <p:nvPr/>
          </p:nvSpPr>
          <p:spPr bwMode="auto">
            <a:xfrm>
              <a:off x="2411" y="1197"/>
              <a:ext cx="336" cy="3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i="1">
                  <a:latin typeface="Courier New" charset="0"/>
                </a:rPr>
                <a:t>1</a:t>
              </a:r>
            </a:p>
          </p:txBody>
        </p:sp>
      </p:grpSp>
      <p:sp>
        <p:nvSpPr>
          <p:cNvPr id="431114" name="Text Box 10"/>
          <p:cNvSpPr txBox="1">
            <a:spLocks noChangeArrowheads="1"/>
          </p:cNvSpPr>
          <p:nvPr/>
        </p:nvSpPr>
        <p:spPr bwMode="auto">
          <a:xfrm>
            <a:off x="2515180" y="5347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latin typeface="Courier New" charset="0"/>
              </a:rPr>
              <a:t>Verre3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B</a:t>
            </a:r>
            <a:endParaRPr lang="fr-FR">
              <a:latin typeface="Courier New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4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A\ver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A\verre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2" name="Picture 4" descr="C:\A\ver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C:\A\verre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4" name="Picture 6" descr="C:\A\verre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2135" name="Group 7"/>
          <p:cNvGrpSpPr>
            <a:grpSpLocks/>
          </p:cNvGrpSpPr>
          <p:nvPr/>
        </p:nvGrpSpPr>
        <p:grpSpPr bwMode="auto">
          <a:xfrm>
            <a:off x="3810000" y="981076"/>
            <a:ext cx="4343400" cy="771525"/>
            <a:chOff x="1440" y="618"/>
            <a:chExt cx="2736" cy="486"/>
          </a:xfrm>
        </p:grpSpPr>
        <p:sp>
          <p:nvSpPr>
            <p:cNvPr id="432136" name="Freeform 8"/>
            <p:cNvSpPr>
              <a:spLocks/>
            </p:cNvSpPr>
            <p:nvPr/>
          </p:nvSpPr>
          <p:spPr bwMode="auto">
            <a:xfrm>
              <a:off x="1440" y="768"/>
              <a:ext cx="2736" cy="336"/>
            </a:xfrm>
            <a:custGeom>
              <a:avLst/>
              <a:gdLst>
                <a:gd name="T0" fmla="*/ 3024 w 3024"/>
                <a:gd name="T1" fmla="*/ 336 h 336"/>
                <a:gd name="T2" fmla="*/ 3024 w 3024"/>
                <a:gd name="T3" fmla="*/ 0 h 336"/>
                <a:gd name="T4" fmla="*/ 0 w 3024"/>
                <a:gd name="T5" fmla="*/ 0 h 336"/>
                <a:gd name="T6" fmla="*/ 0 w 302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4" h="336">
                  <a:moveTo>
                    <a:pt x="3024" y="336"/>
                  </a:moveTo>
                  <a:lnTo>
                    <a:pt x="3024" y="0"/>
                  </a:lnTo>
                  <a:lnTo>
                    <a:pt x="0" y="0"/>
                  </a:lnTo>
                  <a:lnTo>
                    <a:pt x="0" y="336"/>
                  </a:lnTo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32137" name="Oval 9"/>
            <p:cNvSpPr>
              <a:spLocks noChangeArrowheads="1"/>
            </p:cNvSpPr>
            <p:nvPr/>
          </p:nvSpPr>
          <p:spPr bwMode="auto">
            <a:xfrm>
              <a:off x="2658" y="618"/>
              <a:ext cx="336" cy="3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i="1">
                  <a:latin typeface="Courier New" charset="0"/>
                </a:rPr>
                <a:t>2</a:t>
              </a:r>
            </a:p>
          </p:txBody>
        </p:sp>
      </p:grp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3296353" y="4814371"/>
            <a:ext cx="314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B</a:t>
            </a:r>
          </a:p>
        </p:txBody>
      </p:sp>
      <p:sp>
        <p:nvSpPr>
          <p:cNvPr id="432139" name="Text Box 11"/>
          <p:cNvSpPr txBox="1">
            <a:spLocks noChangeArrowheads="1"/>
          </p:cNvSpPr>
          <p:nvPr/>
        </p:nvSpPr>
        <p:spPr bwMode="auto">
          <a:xfrm>
            <a:off x="8534401" y="4814371"/>
            <a:ext cx="29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/>
              <a:t>S</a:t>
            </a:r>
          </a:p>
        </p:txBody>
      </p:sp>
      <p:sp>
        <p:nvSpPr>
          <p:cNvPr id="432140" name="Text Box 12"/>
          <p:cNvSpPr txBox="1">
            <a:spLocks noChangeArrowheads="1"/>
          </p:cNvSpPr>
          <p:nvPr/>
        </p:nvSpPr>
        <p:spPr bwMode="auto">
          <a:xfrm>
            <a:off x="2438401" y="5728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  <a:sym typeface="Symbol" charset="0"/>
              </a:rPr>
              <a:t>B       S</a:t>
            </a:r>
          </a:p>
        </p:txBody>
      </p:sp>
      <p:sp>
        <p:nvSpPr>
          <p:cNvPr id="432141" name="Text Box 13"/>
          <p:cNvSpPr txBox="1">
            <a:spLocks noChangeArrowheads="1"/>
          </p:cNvSpPr>
          <p:nvPr/>
        </p:nvSpPr>
        <p:spPr bwMode="auto">
          <a:xfrm>
            <a:off x="2515180" y="5347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latin typeface="Courier New" charset="0"/>
              </a:rPr>
              <a:t>Verre3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B</a:t>
            </a:r>
            <a:endParaRPr lang="fr-FR">
              <a:latin typeface="Courier New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40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A\verre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C:\A\verr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180" name="Picture 4" descr="C:\A\verr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C:\A\verre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3296353" y="4814371"/>
            <a:ext cx="314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B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534401" y="4814371"/>
            <a:ext cx="29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/>
              <a:t>S</a:t>
            </a:r>
          </a:p>
        </p:txBody>
      </p:sp>
      <p:pic>
        <p:nvPicPr>
          <p:cNvPr id="434184" name="Picture 8" descr="C:\A\verrev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4185" name="Group 9"/>
          <p:cNvGrpSpPr>
            <a:grpSpLocks/>
          </p:cNvGrpSpPr>
          <p:nvPr/>
        </p:nvGrpSpPr>
        <p:grpSpPr bwMode="auto">
          <a:xfrm>
            <a:off x="6134100" y="914400"/>
            <a:ext cx="2247900" cy="2362200"/>
            <a:chOff x="2904" y="576"/>
            <a:chExt cx="1416" cy="1488"/>
          </a:xfrm>
        </p:grpSpPr>
        <p:sp>
          <p:nvSpPr>
            <p:cNvPr id="434186" name="Freeform 10"/>
            <p:cNvSpPr>
              <a:spLocks/>
            </p:cNvSpPr>
            <p:nvPr/>
          </p:nvSpPr>
          <p:spPr bwMode="auto">
            <a:xfrm flipH="1">
              <a:off x="3072" y="576"/>
              <a:ext cx="1248" cy="1488"/>
            </a:xfrm>
            <a:custGeom>
              <a:avLst/>
              <a:gdLst>
                <a:gd name="T0" fmla="*/ 0 w 1632"/>
                <a:gd name="T1" fmla="*/ 528 h 1488"/>
                <a:gd name="T2" fmla="*/ 0 w 1632"/>
                <a:gd name="T3" fmla="*/ 0 h 1488"/>
                <a:gd name="T4" fmla="*/ 1632 w 1632"/>
                <a:gd name="T5" fmla="*/ 0 h 1488"/>
                <a:gd name="T6" fmla="*/ 1632 w 1632"/>
                <a:gd name="T7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2" h="1488">
                  <a:moveTo>
                    <a:pt x="0" y="528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1488"/>
                  </a:lnTo>
                </a:path>
              </a:pathLst>
            </a:custGeom>
            <a:noFill/>
            <a:ln w="76200" cap="flat" cmpd="sng">
              <a:solidFill>
                <a:srgbClr val="FF33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34187" name="Oval 11"/>
            <p:cNvSpPr>
              <a:spLocks noChangeArrowheads="1"/>
            </p:cNvSpPr>
            <p:nvPr/>
          </p:nvSpPr>
          <p:spPr bwMode="auto">
            <a:xfrm>
              <a:off x="2904" y="1184"/>
              <a:ext cx="336" cy="3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i="1">
                  <a:latin typeface="Courier New" charset="0"/>
                </a:rPr>
                <a:t>3</a:t>
              </a:r>
            </a:p>
          </p:txBody>
        </p:sp>
      </p:grp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2438400" y="6109771"/>
            <a:ext cx="23423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S     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Verre3</a:t>
            </a:r>
          </a:p>
        </p:txBody>
      </p:sp>
      <p:sp>
        <p:nvSpPr>
          <p:cNvPr id="434189" name="Text Box 13"/>
          <p:cNvSpPr txBox="1">
            <a:spLocks noChangeArrowheads="1"/>
          </p:cNvSpPr>
          <p:nvPr/>
        </p:nvSpPr>
        <p:spPr bwMode="auto">
          <a:xfrm>
            <a:off x="2438401" y="5728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  <a:sym typeface="Symbol" charset="0"/>
              </a:rPr>
              <a:t>B       S</a:t>
            </a:r>
          </a:p>
        </p:txBody>
      </p:sp>
      <p:sp>
        <p:nvSpPr>
          <p:cNvPr id="434190" name="Text Box 14"/>
          <p:cNvSpPr txBox="1">
            <a:spLocks noChangeArrowheads="1"/>
          </p:cNvSpPr>
          <p:nvPr/>
        </p:nvSpPr>
        <p:spPr bwMode="auto">
          <a:xfrm>
            <a:off x="2515180" y="5347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latin typeface="Courier New" charset="0"/>
              </a:rPr>
              <a:t>Verre3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B</a:t>
            </a:r>
            <a:endParaRPr lang="fr-FR">
              <a:latin typeface="Courier New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7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8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A\ver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C:\A\verre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C:\A\verre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3296353" y="4814371"/>
            <a:ext cx="314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B</a:t>
            </a:r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8534401" y="4814371"/>
            <a:ext cx="29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/>
              <a:t>S</a:t>
            </a:r>
          </a:p>
        </p:txBody>
      </p:sp>
      <p:pic>
        <p:nvPicPr>
          <p:cNvPr id="436231" name="Picture 7" descr="C:\A\verrev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2133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2438400" y="6109771"/>
            <a:ext cx="23423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</a:rPr>
              <a:t>S     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Verre3</a:t>
            </a:r>
          </a:p>
        </p:txBody>
      </p:sp>
      <p:sp>
        <p:nvSpPr>
          <p:cNvPr id="436233" name="Text Box 9"/>
          <p:cNvSpPr txBox="1">
            <a:spLocks noChangeArrowheads="1"/>
          </p:cNvSpPr>
          <p:nvPr/>
        </p:nvSpPr>
        <p:spPr bwMode="auto">
          <a:xfrm>
            <a:off x="2438401" y="5728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>
                <a:latin typeface="Courier New" charset="0"/>
                <a:sym typeface="Symbol" charset="0"/>
              </a:rPr>
              <a:t>B       S</a:t>
            </a:r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515180" y="5347771"/>
            <a:ext cx="1653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>
                <a:latin typeface="Courier New" charset="0"/>
              </a:rPr>
              <a:t>Verre3 </a:t>
            </a:r>
            <a:r>
              <a:rPr lang="fr-FR">
                <a:latin typeface="Courier New" charset="0"/>
                <a:sym typeface="Symbol" charset="0"/>
              </a:rPr>
              <a:t></a:t>
            </a:r>
            <a:r>
              <a:rPr lang="fr-FR">
                <a:latin typeface="Courier New" charset="0"/>
              </a:rPr>
              <a:t> B</a:t>
            </a:r>
            <a:endParaRPr lang="fr-FR">
              <a:latin typeface="Courier New" charset="0"/>
              <a:sym typeface="Symbol" charset="0"/>
            </a:endParaRPr>
          </a:p>
        </p:txBody>
      </p:sp>
      <p:pic>
        <p:nvPicPr>
          <p:cNvPr id="436235" name="Picture 11" descr="C:\A\ver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1"/>
            <a:ext cx="2133600" cy="29432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9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2362200" y="1240176"/>
            <a:ext cx="461737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swap (</a:t>
            </a:r>
            <a:r>
              <a:rPr lang="fr-FR" dirty="0" err="1">
                <a:latin typeface="Courier New" charset="0"/>
              </a:rPr>
              <a:t>AType</a:t>
            </a:r>
            <a:r>
              <a:rPr lang="fr-FR" dirty="0">
                <a:latin typeface="Courier New" charset="0"/>
              </a:rPr>
              <a:t> &amp; a, </a:t>
            </a:r>
            <a:r>
              <a:rPr lang="fr-FR" dirty="0" err="1">
                <a:latin typeface="Courier New" charset="0"/>
              </a:rPr>
              <a:t>AType</a:t>
            </a:r>
            <a:r>
              <a:rPr lang="fr-FR" dirty="0">
                <a:latin typeface="Courier New" charset="0"/>
              </a:rPr>
              <a:t> &amp; b)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{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const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AType</a:t>
            </a:r>
            <a:r>
              <a:rPr lang="fr-FR" dirty="0">
                <a:latin typeface="Courier New" charset="0"/>
              </a:rPr>
              <a:t> Local = a;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a = b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b = Local;</a:t>
            </a:r>
          </a:p>
          <a:p>
            <a:pPr>
              <a:defRPr/>
            </a:pPr>
            <a:endParaRPr lang="fr-FR" dirty="0">
              <a:latin typeface="Courier New" charset="0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} // swap ()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2209800" y="4856074"/>
            <a:ext cx="46173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IA = 12, IB = 21;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swap (IA, IB);</a:t>
            </a:r>
          </a:p>
          <a:p>
            <a:pPr>
              <a:defRPr/>
            </a:pPr>
            <a:r>
              <a:rPr lang="fr-FR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dirty="0">
                <a:latin typeface="Courier New" charset="0"/>
              </a:rPr>
              <a:t> S1 ("Str1"), S2 ("Str2");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swap (S1, S2); 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2362200" y="775771"/>
            <a:ext cx="3631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&lt;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typename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AType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&gt;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2501307" y="3609073"/>
            <a:ext cx="45874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297FD5"/>
                </a:solidFill>
              </a:rPr>
              <a:t>il faut et il suffit que l'opérateur d'affectation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=</a:t>
            </a:r>
            <a:r>
              <a:rPr lang="fr-FR" dirty="0">
                <a:solidFill>
                  <a:srgbClr val="297FD5"/>
                </a:solidFill>
              </a:rPr>
              <a:t> </a:t>
            </a:r>
          </a:p>
          <a:p>
            <a:pPr algn="ctr">
              <a:defRPr/>
            </a:pPr>
            <a:r>
              <a:rPr lang="fr-FR" dirty="0">
                <a:solidFill>
                  <a:srgbClr val="297FD5"/>
                </a:solidFill>
              </a:rPr>
              <a:t>existe pour le type 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AType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8160241" y="3532873"/>
            <a:ext cx="22294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/>
              <a:t>C'est une </a:t>
            </a:r>
          </a:p>
          <a:p>
            <a:pPr algn="ctr">
              <a:defRPr/>
            </a:pPr>
            <a:r>
              <a:rPr lang="fr-FR"/>
              <a:t>SPE-CI-FI-CA-TION !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2005086" y="316671"/>
            <a:ext cx="3425681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H.1 </a:t>
            </a:r>
            <a:r>
              <a:rPr lang="fr-FR" dirty="0"/>
              <a:t>Fonction </a:t>
            </a:r>
            <a:r>
              <a:rPr lang="fr-FR" dirty="0">
                <a:latin typeface="Courier New"/>
                <a:cs typeface="Courier New"/>
              </a:rPr>
              <a:t>swap ()</a:t>
            </a:r>
            <a:r>
              <a:rPr lang="fr-FR" dirty="0"/>
              <a:t> générique</a:t>
            </a:r>
          </a:p>
        </p:txBody>
      </p:sp>
    </p:spTree>
    <p:extLst>
      <p:ext uri="{BB962C8B-B14F-4D97-AF65-F5344CB8AC3E}">
        <p14:creationId xmlns:p14="http://schemas.microsoft.com/office/powerpoint/2010/main" val="96559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autoUpdateAnimBg="0"/>
      <p:bldP spid="438277" grpId="0" autoUpdateAnimBg="0"/>
      <p:bldP spid="4382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1799487" y="279594"/>
            <a:ext cx="4076437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A.3 Conversion / Transtypage (rappel)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68975" y="1444570"/>
            <a:ext cx="625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TypeCible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ValeurDuTypeSource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68975" y="899258"/>
            <a:ext cx="283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Définition 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68976" y="2262051"/>
            <a:ext cx="298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68975" y="2668467"/>
            <a:ext cx="651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i = - 1;</a:t>
            </a:r>
          </a:p>
          <a:p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&lt;&lt; </a:t>
            </a:r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(-1);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59183" y="3464625"/>
            <a:ext cx="896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cs typeface="Courier New"/>
              </a:rPr>
              <a:t>Le compilateur dit :</a:t>
            </a:r>
          </a:p>
          <a:p>
            <a:r>
              <a:rPr lang="fr-FR" dirty="0">
                <a:latin typeface="Courier New"/>
                <a:cs typeface="Courier New"/>
              </a:rPr>
              <a:t>XXX.cxx:YYY:10: </a:t>
            </a:r>
            <a:r>
              <a:rPr lang="fr-FR" dirty="0" err="1">
                <a:latin typeface="Courier New"/>
                <a:cs typeface="Courier New"/>
              </a:rPr>
              <a:t>error</a:t>
            </a:r>
            <a:r>
              <a:rPr lang="fr-FR" dirty="0">
                <a:latin typeface="Courier New"/>
                <a:cs typeface="Courier New"/>
              </a:rPr>
              <a:t>: </a:t>
            </a:r>
            <a:r>
              <a:rPr lang="fr-FR" dirty="0" err="1">
                <a:latin typeface="Courier New"/>
                <a:cs typeface="Courier New"/>
              </a:rPr>
              <a:t>expected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primary</a:t>
            </a:r>
            <a:r>
              <a:rPr lang="fr-FR" dirty="0">
                <a:latin typeface="Courier New"/>
                <a:cs typeface="Courier New"/>
              </a:rPr>
              <a:t>-expression </a:t>
            </a:r>
            <a:r>
              <a:rPr lang="fr-FR" dirty="0" err="1">
                <a:latin typeface="Courier New"/>
                <a:cs typeface="Courier New"/>
              </a:rPr>
              <a:t>before</a:t>
            </a:r>
            <a:r>
              <a:rPr lang="fr-FR" dirty="0">
                <a:latin typeface="Courier New"/>
                <a:cs typeface="Courier New"/>
              </a:rPr>
              <a:t> '</a:t>
            </a:r>
            <a:r>
              <a:rPr lang="fr-FR" dirty="0" err="1">
                <a:latin typeface="Courier New"/>
                <a:cs typeface="Courier New"/>
              </a:rPr>
              <a:t>unsigned</a:t>
            </a:r>
            <a:r>
              <a:rPr lang="fr-FR" dirty="0">
                <a:latin typeface="Courier New"/>
                <a:cs typeface="Courier New"/>
              </a:rPr>
              <a:t>’ cout &lt;&lt; </a:t>
            </a:r>
            <a:r>
              <a:rPr lang="fr-FR" dirty="0" err="1">
                <a:latin typeface="Courier New"/>
                <a:cs typeface="Courier New"/>
              </a:rPr>
              <a:t>unsigned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 (-1);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pic>
        <p:nvPicPr>
          <p:cNvPr id="8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23" y="4779115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980632" y="5037407"/>
            <a:ext cx="476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dirty="0" err="1">
                <a:latin typeface="Courier New"/>
                <a:cs typeface="Courier New"/>
              </a:rPr>
              <a:t>TypeCible</a:t>
            </a:r>
            <a:r>
              <a:rPr lang="fr-FR" dirty="0"/>
              <a:t> ne doit pas contenir d’espace</a:t>
            </a:r>
          </a:p>
        </p:txBody>
      </p:sp>
      <p:sp>
        <p:nvSpPr>
          <p:cNvPr id="12" name="Flèche vers la droite 11"/>
          <p:cNvSpPr/>
          <p:nvPr/>
        </p:nvSpPr>
        <p:spPr>
          <a:xfrm>
            <a:off x="2775492" y="5886895"/>
            <a:ext cx="1056815" cy="222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101146" y="5777439"/>
            <a:ext cx="350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:</a:t>
            </a:r>
            <a:r>
              <a:rPr lang="fr-FR" dirty="0"/>
              <a:t> utiliser un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typedef</a:t>
            </a:r>
            <a:endParaRPr lang="fr-FR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266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005085" y="316671"/>
            <a:ext cx="5530425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H.2 </a:t>
            </a:r>
            <a:r>
              <a:rPr lang="fr-FR" dirty="0"/>
              <a:t>Fonction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simplement générique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40858" y="5288643"/>
            <a:ext cx="6912429" cy="923330"/>
          </a:xfrm>
          <a:prstGeom prst="rect">
            <a:avLst/>
          </a:prstGeom>
          <a:noFill/>
          <a:ln>
            <a:solidFill>
              <a:srgbClr val="297FD5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Le type générique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/>
              <a:t> doit contenir une méthode .</a:t>
            </a:r>
            <a:r>
              <a:rPr lang="fr-FR" dirty="0">
                <a:latin typeface="Courier New"/>
                <a:cs typeface="Courier New"/>
              </a:rPr>
              <a:t>size</a:t>
            </a:r>
            <a:r>
              <a:rPr lang="fr-FR" dirty="0"/>
              <a:t> ()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doit être accessible à l’aide de </a:t>
            </a:r>
            <a:r>
              <a:rPr lang="fr-FR" dirty="0">
                <a:latin typeface="Courier New"/>
                <a:cs typeface="Courier New"/>
              </a:rPr>
              <a:t>[]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doit être injectable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41715" y="4835071"/>
            <a:ext cx="166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Spécifications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5085" y="1059908"/>
            <a:ext cx="6385986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&amp; V)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size_t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 (0); i &lt; </a:t>
            </a:r>
            <a:r>
              <a:rPr lang="fr-FR" dirty="0" err="1">
                <a:latin typeface="Courier New"/>
                <a:cs typeface="Courier New"/>
              </a:rPr>
              <a:t>V.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</a:t>
            </a:r>
            <a:r>
              <a:rPr lang="fr-FR" dirty="0">
                <a:latin typeface="Courier New"/>
                <a:cs typeface="Courier New"/>
              </a:rPr>
              <a:t> (); ++i)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(3) &lt;&lt; V[i];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ShowVect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 err="1">
                <a:latin typeface="Courier New"/>
                <a:cs typeface="Courier New"/>
              </a:rPr>
              <a:t>ShowVect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VUInt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250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C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96" y="490109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519714" y="490110"/>
            <a:ext cx="565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Charge au programmeur de se conformer aux spécifications de la fonction générique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68105" y="1432284"/>
            <a:ext cx="7621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struct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pos {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size_t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numLigne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size_t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numColonne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;}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typedef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pos</a:t>
            </a:r>
            <a:r>
              <a:rPr lang="fr-FR" dirty="0">
                <a:latin typeface="Courier New"/>
                <a:cs typeface="Courier New"/>
              </a:rPr>
              <a:t>&gt; </a:t>
            </a:r>
            <a:r>
              <a:rPr lang="fr-FR" dirty="0" err="1">
                <a:latin typeface="Courier New"/>
                <a:cs typeface="Courier New"/>
              </a:rPr>
              <a:t>CVPos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CVPos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vPos</a:t>
            </a:r>
            <a:r>
              <a:rPr lang="fr-FR" dirty="0">
                <a:latin typeface="Courier New"/>
                <a:cs typeface="Courier New"/>
              </a:rPr>
              <a:t> (10); </a:t>
            </a:r>
          </a:p>
          <a:p>
            <a:r>
              <a:rPr lang="fr-FR" dirty="0" err="1">
                <a:latin typeface="Courier New"/>
                <a:cs typeface="Courier New"/>
              </a:rPr>
              <a:t>ShowVect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vPos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pic>
        <p:nvPicPr>
          <p:cNvPr id="5" name="Image 4" descr="Capture d’écran 2013-12-15 à 10.57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43200"/>
            <a:ext cx="9144000" cy="1362608"/>
          </a:xfrm>
          <a:prstGeom prst="rect">
            <a:avLst/>
          </a:prstGeom>
        </p:spPr>
      </p:pic>
      <p:pic>
        <p:nvPicPr>
          <p:cNvPr id="6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909" y="4262061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175000" y="4263040"/>
            <a:ext cx="5996214" cy="923330"/>
          </a:xfrm>
          <a:prstGeom prst="rect">
            <a:avLst/>
          </a:prstGeom>
          <a:noFill/>
          <a:ln>
            <a:solidFill>
              <a:srgbClr val="297FD5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Le type </a:t>
            </a:r>
            <a:r>
              <a:rPr lang="fr-FR" dirty="0" err="1">
                <a:latin typeface="Courier New"/>
                <a:cs typeface="Courier New"/>
              </a:rPr>
              <a:t>CVPos</a:t>
            </a:r>
            <a:r>
              <a:rPr lang="fr-FR" dirty="0"/>
              <a:t> doit contenir une méthode .</a:t>
            </a:r>
            <a:r>
              <a:rPr lang="fr-FR" dirty="0">
                <a:latin typeface="Courier New"/>
                <a:cs typeface="Courier New"/>
              </a:rPr>
              <a:t>size</a:t>
            </a:r>
            <a:r>
              <a:rPr lang="fr-FR" dirty="0"/>
              <a:t> ()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doit être accessible à l’aide de </a:t>
            </a:r>
            <a:r>
              <a:rPr lang="fr-FR" dirty="0">
                <a:latin typeface="Courier New"/>
                <a:cs typeface="Courier New"/>
              </a:rPr>
              <a:t>[]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doit être injectable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171215" y="4243918"/>
            <a:ext cx="1360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Vrai</a:t>
            </a:r>
          </a:p>
          <a:p>
            <a:r>
              <a:rPr lang="fr-FR" dirty="0"/>
              <a:t>Vrai</a:t>
            </a:r>
          </a:p>
          <a:p>
            <a:r>
              <a:rPr lang="fr-FR" dirty="0"/>
              <a:t>Faux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0908" y="5602906"/>
            <a:ext cx="32321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array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, 13&gt; AInt13;</a:t>
            </a:r>
          </a:p>
          <a:p>
            <a:r>
              <a:rPr lang="fr-FR" dirty="0" err="1">
                <a:latin typeface="Courier New"/>
                <a:cs typeface="Courier New"/>
              </a:rPr>
              <a:t>ShowVect</a:t>
            </a:r>
            <a:r>
              <a:rPr lang="fr-FR" dirty="0">
                <a:latin typeface="Courier New"/>
                <a:cs typeface="Courier New"/>
              </a:rPr>
              <a:t> (AInt13);</a:t>
            </a:r>
          </a:p>
          <a:p>
            <a:r>
              <a:rPr lang="fr-FR" dirty="0">
                <a:latin typeface="Courier New"/>
                <a:cs typeface="Courier New"/>
              </a:rPr>
              <a:t>string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(10, ‘-’);</a:t>
            </a:r>
          </a:p>
          <a:p>
            <a:r>
              <a:rPr lang="fr-FR" dirty="0" err="1">
                <a:latin typeface="Courier New"/>
                <a:cs typeface="Courier New"/>
              </a:rPr>
              <a:t>ShowVect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88429" y="5602905"/>
            <a:ext cx="4653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Parfaitement conforme aux spécifications de la fonction.</a:t>
            </a:r>
          </a:p>
          <a:p>
            <a:r>
              <a:rPr lang="fr-FR" dirty="0"/>
              <a:t>=&gt; Identificateur mal choisi </a:t>
            </a:r>
            <a:r>
              <a:rPr lang="fr-FR" dirty="0">
                <a:sym typeface="Wingdings"/>
              </a:rPr>
              <a:t>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6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005085" y="316671"/>
            <a:ext cx="557210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H.3 </a:t>
            </a:r>
            <a:r>
              <a:rPr lang="fr-FR" dirty="0"/>
              <a:t>Fonction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doublement générique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05085" y="1295764"/>
            <a:ext cx="85087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&amp; V,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Min,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Max)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err="1">
                <a:latin typeface="Courier New"/>
                <a:cs typeface="Courier New"/>
              </a:rPr>
              <a:t>Ind_t</a:t>
            </a:r>
            <a:r>
              <a:rPr lang="da-DK" dirty="0">
                <a:latin typeface="Courier New"/>
                <a:cs typeface="Courier New"/>
              </a:rPr>
              <a:t> i (Min); i &lt; Max; ++i)</a:t>
            </a:r>
            <a:r>
              <a:rPr lang="fr-FR" dirty="0">
                <a:latin typeface="Courier New"/>
                <a:cs typeface="Courier New"/>
              </a:rPr>
              <a:t>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(3) &lt;&lt; V[i];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05085" y="807357"/>
            <a:ext cx="795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souhaite afficher le contenu d’une tranche [Min, Max[ d’un vecteur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32857" y="5134434"/>
            <a:ext cx="8880928" cy="1754327"/>
          </a:xfrm>
          <a:prstGeom prst="rect">
            <a:avLst/>
          </a:prstGeom>
          <a:noFill/>
          <a:ln>
            <a:solidFill>
              <a:srgbClr val="297FD5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du type générique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/>
              <a:t>doit être accessible à l’aide de </a:t>
            </a:r>
            <a:r>
              <a:rPr lang="fr-FR" dirty="0">
                <a:latin typeface="Courier New"/>
                <a:cs typeface="Courier New"/>
              </a:rPr>
              <a:t>[]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Chaque élément doit être injectable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Tous les éléments dans la tranche [Min, Max[ doivent exister, aucun contrôle n’est effectué;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Le type générique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/>
              <a:t> doit supporter les opérateurs de comparaison, d’affectation et l’opérateur de pré-incrémentation </a:t>
            </a:r>
            <a:r>
              <a:rPr lang="fr-FR" dirty="0">
                <a:latin typeface="Courier New"/>
                <a:cs typeface="Courier New"/>
              </a:rPr>
              <a:t>++</a:t>
            </a:r>
            <a:r>
              <a:rPr lang="fr-FR" dirty="0"/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41715" y="4780642"/>
            <a:ext cx="166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Spécifications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41715" y="3458171"/>
            <a:ext cx="780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Prérequis :</a:t>
            </a:r>
          </a:p>
          <a:p>
            <a:r>
              <a:rPr lang="fr-FR" dirty="0"/>
              <a:t>Le type générique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/>
              <a:t> doit être connu dès la compilation. </a:t>
            </a:r>
          </a:p>
        </p:txBody>
      </p:sp>
      <p:sp>
        <p:nvSpPr>
          <p:cNvPr id="9" name="Flèche vers la droite 8"/>
          <p:cNvSpPr/>
          <p:nvPr/>
        </p:nvSpPr>
        <p:spPr>
          <a:xfrm>
            <a:off x="1886857" y="4227300"/>
            <a:ext cx="662214" cy="2812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966357" y="4109371"/>
            <a:ext cx="7193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Il faut le passer en paramètre de la fonction;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éviter les valeurs par défaut pour les paramètres génériques (sauf si eux mêmes sont génériques)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69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/>
      <p:bldP spid="8" grpId="0"/>
      <p:bldP spid="9" grpId="0" animBg="1"/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5085" y="316050"/>
            <a:ext cx="85087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&amp; V,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Min,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Max)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err="1">
                <a:latin typeface="Courier New"/>
                <a:cs typeface="Courier New"/>
              </a:rPr>
              <a:t>Ind_t</a:t>
            </a:r>
            <a:r>
              <a:rPr lang="da-DK" dirty="0">
                <a:latin typeface="Courier New"/>
                <a:cs typeface="Courier New"/>
              </a:rPr>
              <a:t> i (Min); i &lt; Max; ++i)</a:t>
            </a:r>
            <a:r>
              <a:rPr lang="fr-FR" dirty="0">
                <a:latin typeface="Courier New"/>
                <a:cs typeface="Courier New"/>
              </a:rPr>
              <a:t>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(3) &lt;&lt; V[i];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5084" y="2621137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0, 10);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363362" y="2990470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4887692" y="2990470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027715" y="3401786"/>
            <a:ext cx="6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0191" y="3401786"/>
            <a:ext cx="6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3205" y="4034466"/>
            <a:ext cx="390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VUInt</a:t>
            </a:r>
            <a:r>
              <a:rPr lang="fr-FR" dirty="0">
                <a:latin typeface="Courier New"/>
                <a:cs typeface="Courier New"/>
              </a:rPr>
              <a:t>, 0, 10);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477668" y="4403799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992927" y="4403799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132950" y="4815115"/>
            <a:ext cx="6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75426" y="4815115"/>
            <a:ext cx="6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int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610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2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C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663" y="2202037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05085" y="316050"/>
            <a:ext cx="85087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Vect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&amp; V,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Min, </a:t>
            </a:r>
            <a:r>
              <a:rPr lang="fr-FR" dirty="0" err="1">
                <a:latin typeface="Courier New"/>
                <a:cs typeface="Courier New"/>
              </a:rPr>
              <a:t>Ind_t</a:t>
            </a:r>
            <a:r>
              <a:rPr lang="fr-FR" dirty="0">
                <a:latin typeface="Courier New"/>
                <a:cs typeface="Courier New"/>
              </a:rPr>
              <a:t> Max)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err="1">
                <a:latin typeface="Courier New"/>
                <a:cs typeface="Courier New"/>
              </a:rPr>
              <a:t>Ind_t</a:t>
            </a:r>
            <a:r>
              <a:rPr lang="da-DK" dirty="0">
                <a:latin typeface="Courier New"/>
                <a:cs typeface="Courier New"/>
              </a:rPr>
              <a:t> i (Min); i &lt; Max; ++i)</a:t>
            </a:r>
            <a:r>
              <a:rPr lang="fr-FR" dirty="0">
                <a:latin typeface="Courier New"/>
                <a:cs typeface="Courier New"/>
              </a:rPr>
              <a:t>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setw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(3) &lt;&lt; V[i];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23205" y="2519538"/>
            <a:ext cx="5147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0, </a:t>
            </a:r>
            <a:r>
              <a:rPr lang="fr-FR" dirty="0" err="1">
                <a:latin typeface="Courier New"/>
                <a:cs typeface="Courier New"/>
              </a:rPr>
              <a:t>vInt.size</a:t>
            </a:r>
            <a:r>
              <a:rPr lang="fr-FR" dirty="0">
                <a:latin typeface="Courier New"/>
                <a:cs typeface="Courier New"/>
              </a:rPr>
              <a:t> ());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372433" y="2887057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5566241" y="2887057"/>
            <a:ext cx="0" cy="41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027715" y="3298373"/>
            <a:ext cx="6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48740" y="3298373"/>
            <a:ext cx="3477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size_t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18501" y="2202038"/>
            <a:ext cx="226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transtypage / conversion implicite lors des appels aux fonctions génériques!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31787" y="4073072"/>
            <a:ext cx="69396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cs typeface="Courier New"/>
              </a:rPr>
              <a:t>Solution 1 :</a:t>
            </a:r>
          </a:p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0, </a:t>
            </a:r>
            <a:r>
              <a:rPr lang="fr-FR" dirty="0" err="1">
                <a:solidFill>
                  <a:schemeClr val="accent2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</a:t>
            </a:r>
            <a:r>
              <a:rPr lang="fr-FR" dirty="0">
                <a:latin typeface="Courier New"/>
                <a:cs typeface="Courier New"/>
              </a:rPr>
              <a:t> ()));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cs typeface="Courier New"/>
              </a:rPr>
              <a:t>Solution 2 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typedef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long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UL_t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UL_t</a:t>
            </a:r>
            <a:r>
              <a:rPr lang="fr-FR" dirty="0">
                <a:latin typeface="Courier New"/>
                <a:cs typeface="Courier New"/>
              </a:rPr>
              <a:t>(0),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</a:t>
            </a:r>
            <a:r>
              <a:rPr lang="fr-FR" dirty="0">
                <a:latin typeface="Courier New"/>
                <a:cs typeface="Courier New"/>
              </a:rPr>
              <a:t> ());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cs typeface="Courier New"/>
              </a:rPr>
              <a:t>Solution 3 :</a:t>
            </a:r>
            <a:r>
              <a:rPr lang="fr-FR" dirty="0">
                <a:latin typeface="Courier New"/>
                <a:cs typeface="Courier New"/>
              </a:rPr>
              <a:t> </a:t>
            </a:r>
          </a:p>
          <a:p>
            <a:r>
              <a:rPr lang="fr-FR" dirty="0" err="1">
                <a:latin typeface="Courier New"/>
                <a:cs typeface="Courier New"/>
              </a:rPr>
              <a:t>afficheVect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</a:t>
            </a:r>
            <a:r>
              <a:rPr lang="fr-FR" dirty="0">
                <a:latin typeface="Courier New"/>
                <a:cs typeface="Courier New"/>
              </a:rPr>
              <a:t>, 0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ul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</a:t>
            </a:r>
            <a:r>
              <a:rPr lang="fr-FR" dirty="0">
                <a:latin typeface="Courier New"/>
                <a:cs typeface="Courier New"/>
              </a:rPr>
              <a:t> ());</a:t>
            </a:r>
          </a:p>
        </p:txBody>
      </p:sp>
    </p:spTree>
    <p:extLst>
      <p:ext uri="{BB962C8B-B14F-4D97-AF65-F5344CB8AC3E}">
        <p14:creationId xmlns:p14="http://schemas.microsoft.com/office/powerpoint/2010/main" val="1051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005085" y="316671"/>
            <a:ext cx="291554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H.4 </a:t>
            </a:r>
            <a:r>
              <a:rPr lang="fr-FR" dirty="0"/>
              <a:t>Généricité et itérateurs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8801" y="934357"/>
            <a:ext cx="666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plupart des fonctions de la STL proposent cette interface.</a:t>
            </a:r>
          </a:p>
        </p:txBody>
      </p:sp>
      <p:sp>
        <p:nvSpPr>
          <p:cNvPr id="4" name="Flèche vers la droite 3"/>
          <p:cNvSpPr/>
          <p:nvPr/>
        </p:nvSpPr>
        <p:spPr>
          <a:xfrm>
            <a:off x="2195286" y="1034143"/>
            <a:ext cx="816428" cy="26954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95286" y="1524001"/>
            <a:ext cx="7647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</a:t>
            </a:r>
          </a:p>
          <a:p>
            <a:r>
              <a:rPr lang="fr-FR" dirty="0"/>
              <a:t>Afficher le contenu d’un conteneur à l’aide d’itérateurs génériques.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286" y="2556694"/>
            <a:ext cx="69668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latin typeface="Courier New"/>
                <a:cs typeface="Courier New"/>
              </a:rPr>
              <a:t>void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 Begin, 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 End)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 i (Begin); i &lt; End; 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++</a:t>
            </a:r>
            <a:r>
              <a:rPr lang="fr-FR" dirty="0">
                <a:latin typeface="Courier New"/>
                <a:cs typeface="Courier New"/>
              </a:rPr>
              <a:t>i)        </a:t>
            </a:r>
          </a:p>
          <a:p>
            <a:r>
              <a:rPr lang="fr-FR" dirty="0">
                <a:latin typeface="Courier New"/>
                <a:cs typeface="Courier New"/>
              </a:rPr>
              <a:t>        cout &lt;&lt;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*</a:t>
            </a:r>
            <a:r>
              <a:rPr lang="fr-FR" dirty="0">
                <a:latin typeface="Courier New"/>
                <a:cs typeface="Courier New"/>
              </a:rPr>
              <a:t>i &lt;&lt; '\t';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32857" y="5134433"/>
            <a:ext cx="8880928" cy="1477328"/>
          </a:xfrm>
          <a:prstGeom prst="rect">
            <a:avLst/>
          </a:prstGeom>
          <a:noFill/>
          <a:ln>
            <a:solidFill>
              <a:srgbClr val="297FD5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Un objet de type  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/>
              <a:t> doit supporter l'opérateur </a:t>
            </a:r>
            <a:r>
              <a:rPr lang="fr-FR" dirty="0">
                <a:latin typeface="Courier New"/>
                <a:cs typeface="Courier New"/>
              </a:rPr>
              <a:t>*</a:t>
            </a:r>
            <a:r>
              <a:rPr lang="fr-FR" dirty="0"/>
              <a:t> (unaire) permettant d'accéder à un objet injectable;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Un objet de type  </a:t>
            </a:r>
            <a:r>
              <a:rPr lang="fr-FR" dirty="0" err="1">
                <a:latin typeface="Courier New" charset="0"/>
              </a:rPr>
              <a:t>TIter</a:t>
            </a:r>
            <a:r>
              <a:rPr lang="fr-FR" dirty="0"/>
              <a:t> doit supporter la pré-incrémentation, l’affectation, la comparaison;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>
                <a:latin typeface="Courier New" charset="0"/>
              </a:rPr>
              <a:t>Begin </a:t>
            </a:r>
            <a:r>
              <a:rPr lang="fr-FR" dirty="0"/>
              <a:t>et </a:t>
            </a:r>
            <a:r>
              <a:rPr lang="fr-FR" dirty="0">
                <a:latin typeface="Courier New" charset="0"/>
              </a:rPr>
              <a:t>End</a:t>
            </a:r>
            <a:r>
              <a:rPr lang="fr-FR" dirty="0"/>
              <a:t> doivent pointer sur le même conteneur.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41715" y="4780642"/>
            <a:ext cx="166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Spécifications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62072" y="4209143"/>
            <a:ext cx="529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se sait plus rien du conteneur !! </a:t>
            </a:r>
          </a:p>
        </p:txBody>
      </p:sp>
    </p:spTree>
    <p:extLst>
      <p:ext uri="{BB962C8B-B14F-4D97-AF65-F5344CB8AC3E}">
        <p14:creationId xmlns:p14="http://schemas.microsoft.com/office/powerpoint/2010/main" val="29849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1071" y="525369"/>
            <a:ext cx="69668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typename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latin typeface="Courier New"/>
                <a:cs typeface="Courier New"/>
              </a:rPr>
              <a:t>void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 Begin, </a:t>
            </a:r>
            <a:r>
              <a:rPr lang="fr-FR" dirty="0" err="1">
                <a:latin typeface="Courier New"/>
                <a:cs typeface="Courier New"/>
              </a:rPr>
              <a:t>Iter</a:t>
            </a:r>
            <a:r>
              <a:rPr lang="fr-FR" dirty="0">
                <a:latin typeface="Courier New"/>
                <a:cs typeface="Courier New"/>
              </a:rPr>
              <a:t> End)</a:t>
            </a:r>
          </a:p>
          <a:p>
            <a:r>
              <a:rPr lang="fr-FR" dirty="0">
                <a:latin typeface="Courier New"/>
                <a:cs typeface="Courier New"/>
              </a:rPr>
              <a:t>{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TIter</a:t>
            </a:r>
            <a:r>
              <a:rPr lang="fr-FR" dirty="0">
                <a:latin typeface="Courier New"/>
                <a:cs typeface="Courier New"/>
              </a:rPr>
              <a:t> i (Begin); i &lt; End; 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++</a:t>
            </a:r>
            <a:r>
              <a:rPr lang="fr-FR" dirty="0">
                <a:latin typeface="Courier New"/>
                <a:cs typeface="Courier New"/>
              </a:rPr>
              <a:t>i)        </a:t>
            </a:r>
          </a:p>
          <a:p>
            <a:r>
              <a:rPr lang="fr-FR" dirty="0">
                <a:latin typeface="Courier New"/>
                <a:cs typeface="Courier New"/>
              </a:rPr>
              <a:t>        cout &lt;&lt;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*</a:t>
            </a:r>
            <a:r>
              <a:rPr lang="fr-FR" dirty="0">
                <a:latin typeface="Courier New"/>
                <a:cs typeface="Courier New"/>
              </a:rPr>
              <a:t>i &lt;&lt; '\t';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1070" y="3071336"/>
            <a:ext cx="81370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vInt.begin</a:t>
            </a:r>
            <a:r>
              <a:rPr lang="fr-FR" dirty="0">
                <a:latin typeface="Courier New"/>
                <a:cs typeface="Courier New"/>
              </a:rPr>
              <a:t> ()  , </a:t>
            </a:r>
            <a:r>
              <a:rPr lang="fr-FR" dirty="0" err="1">
                <a:latin typeface="Courier New"/>
                <a:cs typeface="Courier New"/>
              </a:rPr>
              <a:t>vInt.end</a:t>
            </a:r>
            <a:r>
              <a:rPr lang="fr-FR" dirty="0">
                <a:latin typeface="Courier New"/>
                <a:cs typeface="Courier New"/>
              </a:rPr>
              <a:t> ());    </a:t>
            </a:r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vUInt.begin</a:t>
            </a:r>
            <a:r>
              <a:rPr lang="fr-FR" dirty="0">
                <a:latin typeface="Courier New"/>
                <a:cs typeface="Courier New"/>
              </a:rPr>
              <a:t> () , </a:t>
            </a:r>
            <a:r>
              <a:rPr lang="fr-FR" dirty="0" err="1">
                <a:latin typeface="Courier New"/>
                <a:cs typeface="Courier New"/>
              </a:rPr>
              <a:t>vUInt.end</a:t>
            </a:r>
            <a:r>
              <a:rPr lang="fr-FR" dirty="0">
                <a:latin typeface="Courier New"/>
                <a:cs typeface="Courier New"/>
              </a:rPr>
              <a:t> ());    </a:t>
            </a:r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(aInt13.begin (), aInt13.end ());   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(10, '-');    </a:t>
            </a:r>
          </a:p>
          <a:p>
            <a:r>
              <a:rPr lang="fr-FR" dirty="0" err="1">
                <a:latin typeface="Courier New"/>
                <a:cs typeface="Courier New"/>
              </a:rPr>
              <a:t>ShowContainer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str.begin</a:t>
            </a:r>
            <a:r>
              <a:rPr lang="fr-FR" dirty="0">
                <a:latin typeface="Courier New"/>
                <a:cs typeface="Courier New"/>
              </a:rPr>
              <a:t> ()   , </a:t>
            </a:r>
            <a:r>
              <a:rPr lang="fr-FR" dirty="0" err="1">
                <a:latin typeface="Courier New"/>
                <a:cs typeface="Courier New"/>
              </a:rPr>
              <a:t>str.end</a:t>
            </a:r>
            <a:r>
              <a:rPr lang="fr-FR" dirty="0">
                <a:latin typeface="Courier New"/>
                <a:cs typeface="Courier New"/>
              </a:rPr>
              <a:t> ());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41071" y="2556693"/>
            <a:ext cx="596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peut faire tout ce qu’on souhaite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13643" y="4735286"/>
            <a:ext cx="6894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même plus : afficher des tableaux du C :</a:t>
            </a:r>
          </a:p>
          <a:p>
            <a:r>
              <a:rPr lang="en-US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Tab [10] = {0, 1, 2, 3, 4, 5, 6, 7, 8, 9}; </a:t>
            </a:r>
          </a:p>
          <a:p>
            <a:r>
              <a:rPr lang="en-US" dirty="0" err="1">
                <a:latin typeface="Courier New"/>
                <a:cs typeface="Courier New"/>
              </a:rPr>
              <a:t>ShowContainer</a:t>
            </a:r>
            <a:r>
              <a:rPr lang="en-US" dirty="0">
                <a:latin typeface="Courier New"/>
                <a:cs typeface="Courier New"/>
              </a:rPr>
              <a:t> (Tab, Tab+10);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9489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005086" y="316671"/>
            <a:ext cx="352745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dirty="0">
                <a:latin typeface="Palatino Linotype"/>
              </a:rPr>
              <a:t>H.5 fonction générique de la STL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005085" y="1006930"/>
            <a:ext cx="83998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Fonction de tri</a:t>
            </a:r>
          </a:p>
          <a:p>
            <a:endParaRPr lang="fr-FR" dirty="0"/>
          </a:p>
          <a:p>
            <a:r>
              <a:rPr lang="fr-FR" dirty="0"/>
              <a:t>Profil : </a:t>
            </a:r>
          </a:p>
          <a:p>
            <a:r>
              <a:rPr lang="fr-FR" dirty="0" err="1">
                <a:latin typeface="Courier New"/>
                <a:cs typeface="Courier New"/>
              </a:rPr>
              <a:t>template</a:t>
            </a:r>
            <a:r>
              <a:rPr lang="fr-FR" dirty="0">
                <a:latin typeface="Courier New"/>
                <a:cs typeface="Courier New"/>
              </a:rPr>
              <a:t> &lt;class </a:t>
            </a:r>
            <a:r>
              <a:rPr lang="fr-FR" dirty="0" err="1">
                <a:latin typeface="Courier New"/>
                <a:cs typeface="Courier New"/>
              </a:rPr>
              <a:t>RandomAccessIterator</a:t>
            </a:r>
            <a:r>
              <a:rPr lang="fr-FR" dirty="0">
                <a:latin typeface="Courier New"/>
                <a:cs typeface="Courier New"/>
              </a:rPr>
              <a:t>&gt;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sort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RandomAccessIterator</a:t>
            </a:r>
            <a:r>
              <a:rPr lang="fr-FR" dirty="0">
                <a:latin typeface="Courier New"/>
                <a:cs typeface="Courier New"/>
              </a:rPr>
              <a:t> first, </a:t>
            </a:r>
          </a:p>
          <a:p>
            <a:r>
              <a:rPr lang="fr-FR" dirty="0">
                <a:latin typeface="Courier New"/>
                <a:cs typeface="Courier New"/>
              </a:rPr>
              <a:t>           </a:t>
            </a:r>
            <a:r>
              <a:rPr lang="fr-FR" dirty="0" err="1">
                <a:latin typeface="Courier New"/>
                <a:cs typeface="Courier New"/>
              </a:rPr>
              <a:t>RandomAccessIterator</a:t>
            </a:r>
            <a:r>
              <a:rPr lang="fr-FR" dirty="0">
                <a:latin typeface="Courier New"/>
                <a:cs typeface="Courier New"/>
              </a:rPr>
              <a:t> last);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05086" y="3011715"/>
            <a:ext cx="80007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Spécification 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err="1"/>
              <a:t>Random-access</a:t>
            </a:r>
            <a:r>
              <a:rPr lang="fr-FR" dirty="0"/>
              <a:t> </a:t>
            </a:r>
            <a:r>
              <a:rPr lang="fr-FR" dirty="0" err="1"/>
              <a:t>iterators</a:t>
            </a:r>
            <a:r>
              <a:rPr lang="fr-FR" dirty="0"/>
              <a:t> to the initial and final positions of the </a:t>
            </a:r>
            <a:r>
              <a:rPr lang="fr-FR" dirty="0" err="1"/>
              <a:t>sequence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sorted</a:t>
            </a:r>
            <a:r>
              <a:rPr lang="fr-FR" dirty="0"/>
              <a:t>. The range </a:t>
            </a:r>
            <a:r>
              <a:rPr lang="fr-FR" dirty="0" err="1"/>
              <a:t>used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>
                <a:latin typeface="Courier New"/>
                <a:cs typeface="Courier New"/>
              </a:rPr>
              <a:t>[</a:t>
            </a:r>
            <a:r>
              <a:rPr lang="fr-FR" dirty="0" err="1">
                <a:latin typeface="Courier New"/>
                <a:cs typeface="Courier New"/>
              </a:rPr>
              <a:t>first,last</a:t>
            </a:r>
            <a:r>
              <a:rPr lang="fr-FR" dirty="0">
                <a:latin typeface="Courier New"/>
                <a:cs typeface="Courier New"/>
              </a:rPr>
              <a:t>)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contains</a:t>
            </a:r>
            <a:r>
              <a:rPr lang="fr-FR" dirty="0"/>
              <a:t> all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>
                <a:latin typeface="Courier New"/>
                <a:cs typeface="Courier New"/>
              </a:rPr>
              <a:t>first</a:t>
            </a:r>
            <a:r>
              <a:rPr lang="fr-FR" dirty="0"/>
              <a:t> and </a:t>
            </a:r>
            <a:r>
              <a:rPr lang="fr-FR" dirty="0">
                <a:latin typeface="Courier New"/>
                <a:cs typeface="Courier New"/>
              </a:rPr>
              <a:t>last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the 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pointed</a:t>
            </a:r>
            <a:r>
              <a:rPr lang="fr-FR" dirty="0"/>
              <a:t> by </a:t>
            </a:r>
            <a:r>
              <a:rPr lang="fr-FR" dirty="0">
                <a:latin typeface="Courier New"/>
                <a:cs typeface="Courier New"/>
              </a:rPr>
              <a:t>first</a:t>
            </a:r>
            <a:r>
              <a:rPr lang="fr-FR" dirty="0"/>
              <a:t> but not the 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pointed</a:t>
            </a:r>
            <a:r>
              <a:rPr lang="fr-FR" dirty="0"/>
              <a:t> by </a:t>
            </a:r>
            <a:r>
              <a:rPr lang="fr-FR" dirty="0">
                <a:latin typeface="Courier New"/>
                <a:cs typeface="Courier New"/>
              </a:rPr>
              <a:t>last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err="1">
                <a:latin typeface="Courier New"/>
                <a:cs typeface="Courier New"/>
              </a:rPr>
              <a:t>RandomAccessIterator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point to a type for </a:t>
            </a:r>
            <a:r>
              <a:rPr lang="fr-FR" dirty="0" err="1"/>
              <a:t>which</a:t>
            </a:r>
            <a:r>
              <a:rPr lang="fr-FR" dirty="0"/>
              <a:t> swap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properly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and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move-constructible and move-assignable.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05086" y="5479144"/>
            <a:ext cx="786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sort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begin</a:t>
            </a:r>
            <a:r>
              <a:rPr lang="fr-FR" dirty="0">
                <a:latin typeface="Courier New"/>
                <a:cs typeface="Courier New"/>
              </a:rPr>
              <a:t> (),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6588063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5085" y="217715"/>
            <a:ext cx="83998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Fonction de recherche</a:t>
            </a:r>
          </a:p>
          <a:p>
            <a:endParaRPr lang="fr-FR" dirty="0"/>
          </a:p>
          <a:p>
            <a:r>
              <a:rPr lang="fr-FR" dirty="0"/>
              <a:t>Profil : </a:t>
            </a:r>
          </a:p>
          <a:p>
            <a:r>
              <a:rPr lang="fr-FR" dirty="0" err="1">
                <a:latin typeface="Courier New"/>
                <a:cs typeface="Courier New"/>
              </a:rPr>
              <a:t>template</a:t>
            </a:r>
            <a:r>
              <a:rPr lang="fr-FR" dirty="0">
                <a:latin typeface="Courier New"/>
                <a:cs typeface="Courier New"/>
              </a:rPr>
              <a:t> &lt;class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, class </a:t>
            </a:r>
            <a:r>
              <a:rPr lang="fr-FR" dirty="0" err="1">
                <a:latin typeface="Courier New"/>
                <a:cs typeface="Courier New"/>
              </a:rPr>
              <a:t>T</a:t>
            </a:r>
            <a:r>
              <a:rPr lang="fr-FR" dirty="0">
                <a:latin typeface="Courier New"/>
                <a:cs typeface="Courier New"/>
              </a:rPr>
              <a:t>&gt; </a:t>
            </a:r>
          </a:p>
          <a:p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find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 first, </a:t>
            </a:r>
          </a:p>
          <a:p>
            <a:r>
              <a:rPr lang="fr-FR" dirty="0">
                <a:latin typeface="Courier New"/>
                <a:cs typeface="Courier New"/>
              </a:rPr>
              <a:t>                   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 last, 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</a:t>
            </a:r>
            <a:r>
              <a:rPr lang="fr-FR" dirty="0">
                <a:latin typeface="Courier New"/>
                <a:cs typeface="Courier New"/>
              </a:rPr>
              <a:t>&amp; val);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05086" y="2131785"/>
            <a:ext cx="8000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Spécification 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Input </a:t>
            </a:r>
            <a:r>
              <a:rPr lang="fr-FR" dirty="0" err="1"/>
              <a:t>iterators</a:t>
            </a:r>
            <a:r>
              <a:rPr lang="fr-FR" dirty="0"/>
              <a:t> to the initial and final positions in a </a:t>
            </a:r>
            <a:r>
              <a:rPr lang="fr-FR" dirty="0" err="1"/>
              <a:t>sequence</a:t>
            </a:r>
            <a:r>
              <a:rPr lang="fr-FR" dirty="0"/>
              <a:t>. The range </a:t>
            </a:r>
            <a:r>
              <a:rPr lang="fr-FR" dirty="0" err="1"/>
              <a:t>searched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>
                <a:latin typeface="Courier New"/>
                <a:cs typeface="Courier New"/>
              </a:rPr>
              <a:t>[</a:t>
            </a:r>
            <a:r>
              <a:rPr lang="fr-FR" dirty="0" err="1">
                <a:latin typeface="Courier New"/>
                <a:cs typeface="Courier New"/>
              </a:rPr>
              <a:t>first,last</a:t>
            </a:r>
            <a:r>
              <a:rPr lang="fr-FR" dirty="0">
                <a:latin typeface="Courier New"/>
                <a:cs typeface="Courier New"/>
              </a:rPr>
              <a:t>)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contains</a:t>
            </a:r>
            <a:r>
              <a:rPr lang="fr-FR" dirty="0"/>
              <a:t> all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>
                <a:latin typeface="Courier New"/>
                <a:cs typeface="Courier New"/>
              </a:rPr>
              <a:t>first</a:t>
            </a:r>
            <a:r>
              <a:rPr lang="fr-FR" dirty="0"/>
              <a:t> and </a:t>
            </a:r>
            <a:r>
              <a:rPr lang="fr-FR" dirty="0">
                <a:latin typeface="Courier New"/>
                <a:cs typeface="Courier New"/>
              </a:rPr>
              <a:t>last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the 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pointed</a:t>
            </a:r>
            <a:r>
              <a:rPr lang="fr-FR" dirty="0"/>
              <a:t> by </a:t>
            </a:r>
            <a:r>
              <a:rPr lang="fr-FR" dirty="0">
                <a:latin typeface="Courier New"/>
                <a:cs typeface="Courier New"/>
              </a:rPr>
              <a:t>first</a:t>
            </a:r>
            <a:r>
              <a:rPr lang="fr-FR" dirty="0"/>
              <a:t> but not the 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pointed</a:t>
            </a:r>
            <a:r>
              <a:rPr lang="fr-FR" dirty="0"/>
              <a:t> by </a:t>
            </a:r>
            <a:r>
              <a:rPr lang="fr-FR" dirty="0">
                <a:latin typeface="Courier New"/>
                <a:cs typeface="Courier New"/>
              </a:rPr>
              <a:t>last</a:t>
            </a:r>
            <a:r>
              <a:rPr lang="fr-FR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Value to </a:t>
            </a:r>
            <a:r>
              <a:rPr lang="fr-FR" dirty="0" err="1"/>
              <a:t>search</a:t>
            </a:r>
            <a:r>
              <a:rPr lang="fr-FR" dirty="0"/>
              <a:t> for in the range.</a:t>
            </a:r>
            <a:br>
              <a:rPr lang="fr-FR" dirty="0"/>
            </a:br>
            <a:r>
              <a:rPr lang="fr-FR" dirty="0" err="1">
                <a:latin typeface="Courier New"/>
                <a:cs typeface="Courier New"/>
              </a:rPr>
              <a:t>T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type </a:t>
            </a:r>
            <a:r>
              <a:rPr lang="fr-FR" dirty="0" err="1"/>
              <a:t>supporting</a:t>
            </a:r>
            <a:r>
              <a:rPr lang="fr-FR" dirty="0"/>
              <a:t> </a:t>
            </a:r>
            <a:r>
              <a:rPr lang="fr-FR" dirty="0" err="1"/>
              <a:t>comparisons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pointed</a:t>
            </a:r>
            <a:r>
              <a:rPr lang="fr-FR" dirty="0"/>
              <a:t> by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operator</a:t>
            </a:r>
            <a:r>
              <a:rPr lang="fr-FR" dirty="0">
                <a:latin typeface="Courier New"/>
                <a:cs typeface="Courier New"/>
              </a:rPr>
              <a:t>== </a:t>
            </a:r>
            <a:r>
              <a:rPr lang="fr-FR" dirty="0"/>
              <a:t>(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elements</a:t>
            </a:r>
            <a:r>
              <a:rPr lang="fr-FR" dirty="0"/>
              <a:t> as </a:t>
            </a:r>
            <a:r>
              <a:rPr lang="fr-FR" dirty="0" err="1"/>
              <a:t>left</a:t>
            </a:r>
            <a:r>
              <a:rPr lang="fr-FR" dirty="0"/>
              <a:t>-hand </a:t>
            </a:r>
            <a:r>
              <a:rPr lang="fr-FR" dirty="0" err="1"/>
              <a:t>side</a:t>
            </a:r>
            <a:r>
              <a:rPr lang="fr-FR" dirty="0"/>
              <a:t> </a:t>
            </a:r>
            <a:r>
              <a:rPr lang="fr-FR" dirty="0" err="1"/>
              <a:t>operands</a:t>
            </a:r>
            <a:r>
              <a:rPr lang="fr-FR" dirty="0"/>
              <a:t>, and </a:t>
            </a:r>
            <a:r>
              <a:rPr lang="fr-FR" i="1" dirty="0">
                <a:latin typeface="Courier New"/>
                <a:cs typeface="Courier New"/>
              </a:rPr>
              <a:t>val</a:t>
            </a:r>
            <a:r>
              <a:rPr lang="fr-FR" dirty="0"/>
              <a:t> as right-hand </a:t>
            </a:r>
            <a:r>
              <a:rPr lang="fr-FR" dirty="0" err="1"/>
              <a:t>side</a:t>
            </a:r>
            <a:r>
              <a:rPr lang="fr-FR" dirty="0"/>
              <a:t>).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05086" y="5080000"/>
            <a:ext cx="866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 </a:t>
            </a:r>
            <a:r>
              <a:rPr lang="fr-FR" dirty="0">
                <a:latin typeface="Courier New"/>
                <a:cs typeface="Courier New"/>
              </a:rPr>
              <a:t>&lt;&lt;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find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begin</a:t>
            </a:r>
            <a:r>
              <a:rPr lang="fr-FR" dirty="0">
                <a:latin typeface="Courier New"/>
                <a:cs typeface="Courier New"/>
              </a:rPr>
              <a:t>(),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latin typeface="Courier New"/>
                <a:cs typeface="Courier New"/>
              </a:rPr>
              <a:t>(), 0) ==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latin typeface="Courier New"/>
                <a:cs typeface="Courier New"/>
              </a:rPr>
              <a:t>() ? </a:t>
            </a:r>
          </a:p>
          <a:p>
            <a:r>
              <a:rPr lang="fr-FR" dirty="0">
                <a:latin typeface="Courier New"/>
                <a:cs typeface="Courier New"/>
              </a:rPr>
              <a:t>         "non " : " ") &lt;&lt; "trouvé"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734068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68501" y="344714"/>
            <a:ext cx="780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fonctions d’insertion dans un vecteur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1968500" y="1336908"/>
            <a:ext cx="8037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iterator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const_iterator</a:t>
            </a:r>
            <a:r>
              <a:rPr lang="fr-FR" dirty="0">
                <a:latin typeface="Courier New"/>
                <a:cs typeface="Courier New"/>
              </a:rPr>
              <a:t> position, </a:t>
            </a:r>
          </a:p>
          <a:p>
            <a:r>
              <a:rPr lang="fr-FR" dirty="0">
                <a:latin typeface="Courier New"/>
                <a:cs typeface="Courier New"/>
              </a:rPr>
              <a:t>                 </a:t>
            </a:r>
            <a:r>
              <a:rPr lang="fr-FR" dirty="0" err="1">
                <a:latin typeface="Courier New"/>
                <a:cs typeface="Courier New"/>
              </a:rPr>
              <a:t>const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value_type</a:t>
            </a:r>
            <a:r>
              <a:rPr lang="fr-FR" dirty="0">
                <a:latin typeface="Courier New"/>
                <a:cs typeface="Courier New"/>
              </a:rPr>
              <a:t>&amp; val);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68500" y="843643"/>
            <a:ext cx="390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Profil  (insertion simple):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32000" y="2204357"/>
            <a:ext cx="7048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Spécifications :</a:t>
            </a:r>
          </a:p>
          <a:p>
            <a:r>
              <a:rPr lang="fr-FR" dirty="0"/>
              <a:t>Il faut les chercher dans la classe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et non dans le profil de la fonction!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32000" y="3401787"/>
            <a:ext cx="809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</a:t>
            </a:r>
          </a:p>
          <a:p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latin typeface="Courier New"/>
                <a:cs typeface="Courier New"/>
              </a:rPr>
              <a:t> (), 10);  //ou</a:t>
            </a:r>
          </a:p>
          <a:p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vInt.begin</a:t>
            </a:r>
            <a:r>
              <a:rPr lang="fr-FR" dirty="0">
                <a:latin typeface="Courier New"/>
                <a:cs typeface="Courier New"/>
              </a:rPr>
              <a:t> () + 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size</a:t>
            </a:r>
            <a:r>
              <a:rPr lang="fr-FR" dirty="0">
                <a:latin typeface="Courier New"/>
                <a:cs typeface="Courier New"/>
              </a:rPr>
              <a:t> (), 10); // ou</a:t>
            </a:r>
          </a:p>
          <a:p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push_back</a:t>
            </a:r>
            <a:r>
              <a:rPr lang="fr-FR" dirty="0">
                <a:latin typeface="Courier New"/>
                <a:cs typeface="Courier New"/>
              </a:rPr>
              <a:t> (10);</a:t>
            </a:r>
          </a:p>
        </p:txBody>
      </p:sp>
    </p:spTree>
    <p:extLst>
      <p:ext uri="{BB962C8B-B14F-4D97-AF65-F5344CB8AC3E}">
        <p14:creationId xmlns:p14="http://schemas.microsoft.com/office/powerpoint/2010/main" val="428562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867001" y="991966"/>
            <a:ext cx="643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Sans les alias 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&gt; &gt; M (10);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67001" y="1817058"/>
            <a:ext cx="626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les alias :</a:t>
            </a:r>
          </a:p>
          <a:p>
            <a:r>
              <a:rPr lang="fr-FR" dirty="0" err="1">
                <a:latin typeface="Courier New"/>
                <a:cs typeface="Courier New"/>
              </a:rPr>
              <a:t>classdef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&gt; 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classdef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&gt; </a:t>
            </a:r>
            <a:r>
              <a:rPr lang="fr-FR" dirty="0" err="1">
                <a:latin typeface="Courier New"/>
                <a:cs typeface="Courier New"/>
              </a:rPr>
              <a:t>CMatrix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CMatrix</a:t>
            </a:r>
            <a:r>
              <a:rPr lang="fr-FR" dirty="0">
                <a:latin typeface="Courier New"/>
                <a:cs typeface="Courier New"/>
              </a:rPr>
              <a:t> M (10);</a:t>
            </a:r>
          </a:p>
        </p:txBody>
      </p:sp>
      <p:sp>
        <p:nvSpPr>
          <p:cNvPr id="6" name="Text Box 1050"/>
          <p:cNvSpPr txBox="1">
            <a:spLocks noChangeArrowheads="1"/>
          </p:cNvSpPr>
          <p:nvPr/>
        </p:nvSpPr>
        <p:spPr bwMode="auto">
          <a:xfrm>
            <a:off x="883522" y="3386978"/>
            <a:ext cx="1625766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A.4 Avantages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67001" y="4255251"/>
            <a:ext cx="6489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for (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 &amp; Line : M)</a:t>
            </a:r>
          </a:p>
          <a:p>
            <a:r>
              <a:rPr lang="tr-TR" dirty="0">
                <a:latin typeface="Courier New"/>
                <a:cs typeface="Courier New"/>
              </a:rPr>
              <a:t>		</a:t>
            </a:r>
            <a:r>
              <a:rPr lang="tr-TR" dirty="0" err="1">
                <a:latin typeface="Courier New"/>
                <a:cs typeface="Courier New"/>
              </a:rPr>
              <a:t>Line.resize</a:t>
            </a:r>
            <a:r>
              <a:rPr lang="tr-TR" dirty="0">
                <a:latin typeface="Courier New"/>
                <a:cs typeface="Courier New"/>
              </a:rPr>
              <a:t> (10);</a:t>
            </a:r>
          </a:p>
          <a:p>
            <a:r>
              <a:rPr lang="tr-TR" dirty="0">
                <a:latin typeface="Courier New"/>
                <a:cs typeface="Courier New"/>
              </a:rPr>
              <a:t>	</a:t>
            </a:r>
          </a:p>
          <a:p>
            <a:r>
              <a:rPr lang="tr-TR" dirty="0" err="1">
                <a:latin typeface="Courier New"/>
                <a:cs typeface="Courier New"/>
              </a:rPr>
              <a:t>for</a:t>
            </a:r>
            <a:r>
              <a:rPr lang="tr-TR" dirty="0">
                <a:latin typeface="Courier New"/>
                <a:cs typeface="Courier New"/>
              </a:rPr>
              <a:t> (</a:t>
            </a:r>
            <a:r>
              <a:rPr lang="tr-T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tr-T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tr-TR" dirty="0">
                <a:latin typeface="Courier New"/>
                <a:cs typeface="Courier New"/>
              </a:rPr>
              <a:t>&lt;</a:t>
            </a:r>
            <a:r>
              <a:rPr lang="tr-TR" dirty="0" err="1">
                <a:solidFill>
                  <a:schemeClr val="accent2"/>
                </a:solidFill>
                <a:latin typeface="Courier New"/>
                <a:cs typeface="Courier New"/>
              </a:rPr>
              <a:t>short</a:t>
            </a:r>
            <a:r>
              <a:rPr lang="tr-TR" dirty="0">
                <a:latin typeface="Courier New"/>
                <a:cs typeface="Courier New"/>
              </a:rPr>
              <a:t>&gt; &amp; </a:t>
            </a:r>
            <a:r>
              <a:rPr lang="tr-TR" dirty="0" err="1">
                <a:latin typeface="Courier New"/>
                <a:cs typeface="Courier New"/>
              </a:rPr>
              <a:t>Line</a:t>
            </a:r>
            <a:r>
              <a:rPr lang="tr-TR" dirty="0">
                <a:latin typeface="Courier New"/>
                <a:cs typeface="Courier New"/>
              </a:rPr>
              <a:t> : M)</a:t>
            </a:r>
          </a:p>
          <a:p>
            <a:r>
              <a:rPr lang="tr-TR" dirty="0">
                <a:latin typeface="Courier New"/>
                <a:cs typeface="Courier New"/>
              </a:rPr>
              <a:t>		</a:t>
            </a:r>
            <a:r>
              <a:rPr lang="tr-TR" dirty="0" err="1">
                <a:latin typeface="Courier New"/>
                <a:cs typeface="Courier New"/>
              </a:rPr>
              <a:t>Line.resize</a:t>
            </a:r>
            <a:r>
              <a:rPr lang="tr-TR" dirty="0">
                <a:latin typeface="Courier New"/>
                <a:cs typeface="Courier New"/>
              </a:rPr>
              <a:t> (10);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26800" y="3381371"/>
            <a:ext cx="362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Sémantique et lisibilité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Maintenabilité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891508" y="4440665"/>
            <a:ext cx="3420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Supposons qu’on souhaite changer le type d’une cellule :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 -&gt;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25733" y="5599504"/>
            <a:ext cx="5970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faut parcourir tout le code et faire les changements. Gros risque d’oublis =&gt; tests de non régression non satisfaits 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4397795" y="991965"/>
            <a:ext cx="472786" cy="343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4017713" y="4913471"/>
            <a:ext cx="380082" cy="268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4" idx="0"/>
          </p:cNvCxnSpPr>
          <p:nvPr/>
        </p:nvCxnSpPr>
        <p:spPr>
          <a:xfrm flipH="1">
            <a:off x="4564661" y="1817057"/>
            <a:ext cx="435704" cy="39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Box 1050">
            <a:extLst>
              <a:ext uri="{FF2B5EF4-FFF2-40B4-BE49-F238E27FC236}">
                <a16:creationId xmlns:a16="http://schemas.microsoft.com/office/drawing/2014/main" id="{A2399257-998C-964B-9778-26AF01C88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522" y="478710"/>
            <a:ext cx="3134191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A.3 Définition d’une matrice</a:t>
            </a:r>
          </a:p>
        </p:txBody>
      </p:sp>
    </p:spTree>
    <p:extLst>
      <p:ext uri="{BB962C8B-B14F-4D97-AF65-F5344CB8AC3E}">
        <p14:creationId xmlns:p14="http://schemas.microsoft.com/office/powerpoint/2010/main" val="56348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500" y="783551"/>
            <a:ext cx="8037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iterator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const_iterator</a:t>
            </a:r>
            <a:r>
              <a:rPr lang="fr-FR" dirty="0">
                <a:latin typeface="Courier New"/>
                <a:cs typeface="Courier New"/>
              </a:rPr>
              <a:t> position, </a:t>
            </a:r>
            <a:r>
              <a:rPr lang="fr-FR" dirty="0" err="1">
                <a:latin typeface="Courier New"/>
                <a:cs typeface="Courier New"/>
              </a:rPr>
              <a:t>size_type</a:t>
            </a:r>
            <a:r>
              <a:rPr lang="fr-FR" dirty="0">
                <a:latin typeface="Courier New"/>
                <a:cs typeface="Courier New"/>
              </a:rPr>
              <a:t> n,</a:t>
            </a:r>
          </a:p>
          <a:p>
            <a:r>
              <a:rPr lang="fr-FR" dirty="0">
                <a:latin typeface="Courier New"/>
                <a:cs typeface="Courier New"/>
              </a:rPr>
              <a:t>             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const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value_type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&amp;</a:t>
            </a:r>
            <a:r>
              <a:rPr lang="fr-FR" dirty="0">
                <a:latin typeface="Courier New"/>
                <a:cs typeface="Courier New"/>
              </a:rPr>
              <a:t> val);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68500" y="290286"/>
            <a:ext cx="390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Profil  (remplissage):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8500" y="1901762"/>
            <a:ext cx="4755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vInt.insert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vInt.end</a:t>
            </a:r>
            <a:r>
              <a:rPr lang="fr-FR" dirty="0">
                <a:latin typeface="Courier New"/>
                <a:cs typeface="Courier New"/>
              </a:rPr>
              <a:t> (), 2, 10);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68500" y="1568074"/>
            <a:ext cx="294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0143" y="3031450"/>
            <a:ext cx="8037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template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class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r>
              <a:rPr lang="fr-FR" dirty="0" err="1">
                <a:latin typeface="Courier New"/>
                <a:cs typeface="Courier New"/>
              </a:rPr>
              <a:t>iterator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const_iterator</a:t>
            </a:r>
            <a:r>
              <a:rPr lang="fr-FR" dirty="0">
                <a:latin typeface="Courier New"/>
                <a:cs typeface="Courier New"/>
              </a:rPr>
              <a:t> position, </a:t>
            </a:r>
          </a:p>
          <a:p>
            <a:r>
              <a:rPr lang="fr-FR" dirty="0">
                <a:latin typeface="Courier New"/>
                <a:cs typeface="Courier New"/>
              </a:rPr>
              <a:t>                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 first, </a:t>
            </a:r>
            <a:r>
              <a:rPr lang="fr-FR" dirty="0" err="1">
                <a:latin typeface="Courier New"/>
                <a:cs typeface="Courier New"/>
              </a:rPr>
              <a:t>InputIterator</a:t>
            </a:r>
            <a:r>
              <a:rPr lang="fr-FR" dirty="0">
                <a:latin typeface="Courier New"/>
                <a:cs typeface="Courier New"/>
              </a:rPr>
              <a:t> last)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50143" y="2538186"/>
            <a:ext cx="615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Profil  (copie une autre tranche d’un conteneur):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0900" y="4151617"/>
            <a:ext cx="294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050144" y="4539092"/>
            <a:ext cx="81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insert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latin typeface="Courier New"/>
                <a:cs typeface="Courier New"/>
              </a:rPr>
              <a:t> (), </a:t>
            </a:r>
            <a:r>
              <a:rPr lang="fr-FR" dirty="0" err="1">
                <a:latin typeface="Courier New"/>
                <a:cs typeface="Courier New"/>
              </a:rPr>
              <a:t>vUInt.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begin</a:t>
            </a:r>
            <a:r>
              <a:rPr lang="fr-FR" dirty="0">
                <a:latin typeface="Courier New"/>
                <a:cs typeface="Courier New"/>
              </a:rPr>
              <a:t> (), </a:t>
            </a:r>
            <a:r>
              <a:rPr lang="fr-FR" dirty="0" err="1">
                <a:latin typeface="Courier New"/>
                <a:cs typeface="Courier New"/>
              </a:rPr>
              <a:t>vUInt.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</a:t>
            </a:r>
            <a:r>
              <a:rPr lang="fr-FR" dirty="0">
                <a:latin typeface="Courier New"/>
                <a:cs typeface="Courier New"/>
              </a:rPr>
              <a:t> ());</a:t>
            </a:r>
          </a:p>
        </p:txBody>
      </p:sp>
    </p:spTree>
    <p:extLst>
      <p:ext uri="{BB962C8B-B14F-4D97-AF65-F5344CB8AC3E}">
        <p14:creationId xmlns:p14="http://schemas.microsoft.com/office/powerpoint/2010/main" val="16926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2010032"/>
            <a:ext cx="1861232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444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Matrice (2D)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Passage optimal des paramètres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Valeur par défaut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Espace de noms nommés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Segmenter ses fichiers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Itérateurs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Généricité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77894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2977754" y="970360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B. Matrice (2D)</a:t>
            </a: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754" y="1644826"/>
            <a:ext cx="135165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1" name="ZoneTexte 3">
            <a:extLst>
              <a:ext uri="{FF2B5EF4-FFF2-40B4-BE49-F238E27FC236}">
                <a16:creationId xmlns:a16="http://schemas.microsoft.com/office/drawing/2014/main" id="{2ECED632-74A1-5A42-A6F3-194B3F196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754" y="2115741"/>
            <a:ext cx="52959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 &lt;vector &lt;AType&gt;&gt; VarIdent;</a:t>
            </a:r>
          </a:p>
        </p:txBody>
      </p:sp>
      <p:pic>
        <p:nvPicPr>
          <p:cNvPr id="5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B75580C2-BB0E-B44D-890E-DA7922D0D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380" y="3527822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ZoneTexte 5">
            <a:extLst>
              <a:ext uri="{FF2B5EF4-FFF2-40B4-BE49-F238E27FC236}">
                <a16:creationId xmlns:a16="http://schemas.microsoft.com/office/drawing/2014/main" id="{AE2761CD-3677-D949-8109-5886E97E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564731"/>
            <a:ext cx="3429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On a une matrice 0x0</a:t>
            </a:r>
          </a:p>
        </p:txBody>
      </p:sp>
      <p:sp>
        <p:nvSpPr>
          <p:cNvPr id="17414" name="ZoneTexte 7">
            <a:extLst>
              <a:ext uri="{FF2B5EF4-FFF2-40B4-BE49-F238E27FC236}">
                <a16:creationId xmlns:a16="http://schemas.microsoft.com/office/drawing/2014/main" id="{7C6D0D3B-3AF6-EB44-A04B-9CFF3C17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760" y="2439592"/>
            <a:ext cx="378023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AType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 // mat</a:t>
            </a:r>
          </a:p>
        </p:txBody>
      </p:sp>
    </p:spTree>
    <p:extLst>
      <p:ext uri="{BB962C8B-B14F-4D97-AF65-F5344CB8AC3E}">
        <p14:creationId xmlns:p14="http://schemas.microsoft.com/office/powerpoint/2010/main" val="1666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5">
            <a:extLst>
              <a:ext uri="{FF2B5EF4-FFF2-40B4-BE49-F238E27FC236}">
                <a16:creationId xmlns:a16="http://schemas.microsoft.com/office/drawing/2014/main" id="{E561075C-8F4E-8342-993B-C1732AD14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130" y="1214415"/>
            <a:ext cx="189827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B.2 Dimensionnement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34" name="ZoneTexte 4">
            <a:extLst>
              <a:ext uri="{FF2B5EF4-FFF2-40B4-BE49-F238E27FC236}">
                <a16:creationId xmlns:a16="http://schemas.microsoft.com/office/drawing/2014/main" id="{05187608-1CB0-514E-8094-4658D395C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128" y="1800226"/>
            <a:ext cx="731877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sz="1350" dirty="0"/>
              <a:t>Fixer le nombre de lignes à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br>
              <a:rPr lang="fr-FR" altLang="fr-FR" sz="1350" dirty="0"/>
            </a:b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at.resize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 typeface="Palatino Linotype" panose="02040502050505030304" pitchFamily="18" charset="0"/>
              <a:buAutoNum type="arabicPeriod"/>
            </a:pPr>
            <a:r>
              <a:rPr lang="fr-FR" altLang="fr-FR" sz="1350" dirty="0">
                <a:ea typeface="Courier New" panose="02070309020205020404" pitchFamily="49" charset="0"/>
                <a:cs typeface="Courier New" panose="02070309020205020404" pitchFamily="49" charset="0"/>
              </a:rPr>
              <a:t>Fixer le nombre de colonnes à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b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i(0); i &lt;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mat.size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(); ++i)</a:t>
            </a:r>
            <a:b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mat[i].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uneLigne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: mat)</a:t>
            </a:r>
            <a:b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uneLigne.resize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Palatino Linotype" panose="02040502050505030304" pitchFamily="18" charset="0"/>
              <a:buAutoNum type="arabicPeriod"/>
            </a:pPr>
            <a:r>
              <a:rPr lang="fr-FR" altLang="fr-FR" sz="1350" dirty="0"/>
              <a:t>Fixer le nombre de lignes à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>
                <a:ea typeface="Courier New" panose="02070309020205020404" pitchFamily="49" charset="0"/>
                <a:cs typeface="Courier New" panose="02070309020205020404" pitchFamily="49" charset="0"/>
              </a:rPr>
              <a:t>et le nombre de colonnes à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br>
              <a:rPr lang="fr-FR" altLang="fr-FR" sz="1350" dirty="0"/>
            </a:b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mat.resize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AType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0E2E590-D494-104A-86D1-E68E1F31E813}"/>
              </a:ext>
            </a:extLst>
          </p:cNvPr>
          <p:cNvCxnSpPr/>
          <p:nvPr/>
        </p:nvCxnSpPr>
        <p:spPr>
          <a:xfrm flipH="1">
            <a:off x="6035281" y="2721411"/>
            <a:ext cx="79057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ZoneTexte 7">
            <a:extLst>
              <a:ext uri="{FF2B5EF4-FFF2-40B4-BE49-F238E27FC236}">
                <a16:creationId xmlns:a16="http://schemas.microsoft.com/office/drawing/2014/main" id="{976D7C1E-0DB9-714D-89E3-68023A5C6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580" y="2654735"/>
            <a:ext cx="18478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Désigne la </a:t>
            </a:r>
            <a:r>
              <a:rPr lang="fr-FR" altLang="fr-FR" sz="1350" dirty="0" err="1"/>
              <a:t>i</a:t>
            </a:r>
            <a:r>
              <a:rPr lang="fr-FR" altLang="fr-FR" sz="1350" baseline="30000" dirty="0" err="1"/>
              <a:t>ème</a:t>
            </a:r>
            <a:r>
              <a:rPr lang="fr-FR" altLang="fr-FR" sz="1350" dirty="0"/>
              <a:t> ligne</a:t>
            </a:r>
          </a:p>
        </p:txBody>
      </p:sp>
      <p:sp>
        <p:nvSpPr>
          <p:cNvPr id="18437" name="Text Box 25">
            <a:extLst>
              <a:ext uri="{FF2B5EF4-FFF2-40B4-BE49-F238E27FC236}">
                <a16:creationId xmlns:a16="http://schemas.microsoft.com/office/drawing/2014/main" id="{1C8D3207-A50E-774D-A315-03C1A4213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129" y="4093942"/>
            <a:ext cx="352532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B.3 Dimensionnement lors de la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38" name="ZoneTexte 9">
            <a:extLst>
              <a:ext uri="{FF2B5EF4-FFF2-40B4-BE49-F238E27FC236}">
                <a16:creationId xmlns:a16="http://schemas.microsoft.com/office/drawing/2014/main" id="{6FCFDB47-4320-A940-BD4D-FD3728E63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130" y="4555332"/>
            <a:ext cx="56673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mat(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AType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mat(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nbLignes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nbColonnes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484375143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4575</Words>
  <Application>Microsoft Macintosh PowerPoint</Application>
  <PresentationFormat>Grand écran</PresentationFormat>
  <Paragraphs>805</Paragraphs>
  <Slides>60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Courier New</vt:lpstr>
      <vt:lpstr>Gill Sans MT</vt:lpstr>
      <vt:lpstr>Palatino Linotype</vt:lpstr>
      <vt:lpstr>Colis</vt:lpstr>
      <vt:lpstr>R1.01 - INITIATION AU DÉVELOPPEMENT - AMPHI#11</vt:lpstr>
      <vt:lpstr>Plan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R1.01 - INITIATION AU DÉVELOPPEMENT - AMPHI#10</dc:title>
  <dc:creator>CASALI Alain</dc:creator>
  <cp:lastModifiedBy>CASALI Alain</cp:lastModifiedBy>
  <cp:revision>1</cp:revision>
  <dcterms:created xsi:type="dcterms:W3CDTF">2021-11-22T14:16:46Z</dcterms:created>
  <dcterms:modified xsi:type="dcterms:W3CDTF">2021-12-06T15:09:21Z</dcterms:modified>
</cp:coreProperties>
</file>