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7" r:id="rId2"/>
    <p:sldId id="426" r:id="rId3"/>
    <p:sldId id="431" r:id="rId4"/>
    <p:sldId id="263" r:id="rId5"/>
    <p:sldId id="264" r:id="rId6"/>
    <p:sldId id="265" r:id="rId7"/>
    <p:sldId id="434" r:id="rId8"/>
    <p:sldId id="294" r:id="rId9"/>
    <p:sldId id="259" r:id="rId10"/>
    <p:sldId id="295" r:id="rId11"/>
    <p:sldId id="297" r:id="rId12"/>
    <p:sldId id="298" r:id="rId13"/>
    <p:sldId id="296" r:id="rId14"/>
    <p:sldId id="299" r:id="rId15"/>
    <p:sldId id="435" r:id="rId16"/>
    <p:sldId id="433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ALI Alain" initials="CA" lastIdx="2" clrIdx="0">
    <p:extLst>
      <p:ext uri="{19B8F6BF-5375-455C-9EA6-DF929625EA0E}">
        <p15:presenceInfo xmlns:p15="http://schemas.microsoft.com/office/powerpoint/2012/main" userId="S::alain.casali@univ-amu.fr::7928c492-084d-4db3-ba5d-16d8a76e20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EEA7FE-C7A8-874A-B0CB-CA8397A5F2DC}" v="65" dt="2022-01-04T06:35:58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7"/>
    <p:restoredTop sz="91268"/>
  </p:normalViewPr>
  <p:slideViewPr>
    <p:cSldViewPr snapToGrid="0" snapToObjects="1">
      <p:cViewPr varScale="1">
        <p:scale>
          <a:sx n="112" d="100"/>
          <a:sy n="112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Casali" userId="f798282a291849ef" providerId="LiveId" clId="{79AF8A70-D7E9-A740-B71A-FA6D4AB31DA0}"/>
    <pc:docChg chg="undo custSel addSld delSld modSld">
      <pc:chgData name="Alain Casali" userId="f798282a291849ef" providerId="LiveId" clId="{79AF8A70-D7E9-A740-B71A-FA6D4AB31DA0}" dt="2021-12-06T21:59:41.550" v="1820" actId="20577"/>
      <pc:docMkLst>
        <pc:docMk/>
      </pc:docMkLst>
      <pc:sldChg chg="modSp">
        <pc:chgData name="Alain Casali" userId="f798282a291849ef" providerId="LiveId" clId="{79AF8A70-D7E9-A740-B71A-FA6D4AB31DA0}" dt="2021-12-06T13:24:32.872" v="262" actId="20577"/>
        <pc:sldMkLst>
          <pc:docMk/>
          <pc:sldMk cId="4199500604" sldId="257"/>
        </pc:sldMkLst>
        <pc:spChg chg="mod">
          <ac:chgData name="Alain Casali" userId="f798282a291849ef" providerId="LiveId" clId="{79AF8A70-D7E9-A740-B71A-FA6D4AB31DA0}" dt="2021-12-06T13:24:32.872" v="262" actId="20577"/>
          <ac:spMkLst>
            <pc:docMk/>
            <pc:sldMk cId="4199500604" sldId="257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4:05.157" v="931" actId="207"/>
        <pc:sldMkLst>
          <pc:docMk/>
          <pc:sldMk cId="2657503669" sldId="259"/>
        </pc:sldMkLst>
        <pc:spChg chg="mod">
          <ac:chgData name="Alain Casali" userId="f798282a291849ef" providerId="LiveId" clId="{79AF8A70-D7E9-A740-B71A-FA6D4AB31DA0}" dt="2021-12-06T15:04:05.157" v="931" actId="207"/>
          <ac:spMkLst>
            <pc:docMk/>
            <pc:sldMk cId="2657503669" sldId="259"/>
            <ac:spMk id="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21:25.519" v="240" actId="20577"/>
          <ac:spMkLst>
            <pc:docMk/>
            <pc:sldMk cId="2657503669" sldId="259"/>
            <ac:spMk id="5" creationId="{00000000-0000-0000-0000-000000000000}"/>
          </ac:spMkLst>
        </pc:spChg>
      </pc:sldChg>
      <pc:sldChg chg="modSp add mod addAnim delAnim">
        <pc:chgData name="Alain Casali" userId="f798282a291849ef" providerId="LiveId" clId="{79AF8A70-D7E9-A740-B71A-FA6D4AB31DA0}" dt="2021-12-06T13:23:39.832" v="259" actId="6549"/>
        <pc:sldMkLst>
          <pc:docMk/>
          <pc:sldMk cId="2090235988" sldId="260"/>
        </pc:sldMkLst>
        <pc:spChg chg="mod">
          <ac:chgData name="Alain Casali" userId="f798282a291849ef" providerId="LiveId" clId="{79AF8A70-D7E9-A740-B71A-FA6D4AB31DA0}" dt="2021-12-06T13:18:03.739" v="178" actId="20577"/>
          <ac:spMkLst>
            <pc:docMk/>
            <pc:sldMk cId="2090235988" sldId="260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23:22.958" v="250" actId="1076"/>
          <ac:spMkLst>
            <pc:docMk/>
            <pc:sldMk cId="2090235988" sldId="260"/>
            <ac:spMk id="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23:39.832" v="259" actId="6549"/>
          <ac:spMkLst>
            <pc:docMk/>
            <pc:sldMk cId="2090235988" sldId="260"/>
            <ac:spMk id="6" creationId="{00000000-0000-0000-0000-000000000000}"/>
          </ac:spMkLst>
        </pc:spChg>
        <pc:graphicFrameChg chg="modGraphic">
          <ac:chgData name="Alain Casali" userId="f798282a291849ef" providerId="LiveId" clId="{79AF8A70-D7E9-A740-B71A-FA6D4AB31DA0}" dt="2021-12-06T13:18:42.355" v="186" actId="2711"/>
          <ac:graphicFrameMkLst>
            <pc:docMk/>
            <pc:sldMk cId="2090235988" sldId="260"/>
            <ac:graphicFrameMk id="2" creationId="{00000000-0000-0000-0000-000000000000}"/>
          </ac:graphicFrameMkLst>
        </pc:graphicFrameChg>
        <pc:graphicFrameChg chg="mod modGraphic">
          <ac:chgData name="Alain Casali" userId="f798282a291849ef" providerId="LiveId" clId="{79AF8A70-D7E9-A740-B71A-FA6D4AB31DA0}" dt="2021-12-06T13:23:22.958" v="250" actId="1076"/>
          <ac:graphicFrameMkLst>
            <pc:docMk/>
            <pc:sldMk cId="2090235988" sldId="260"/>
            <ac:graphicFrameMk id="4" creationId="{00000000-0000-0000-0000-000000000000}"/>
          </ac:graphicFrameMkLst>
        </pc:graphicFrameChg>
      </pc:sldChg>
      <pc:sldChg chg="modSp add del mod">
        <pc:chgData name="Alain Casali" userId="f798282a291849ef" providerId="LiveId" clId="{79AF8A70-D7E9-A740-B71A-FA6D4AB31DA0}" dt="2021-12-06T13:28:03.260" v="308" actId="2696"/>
        <pc:sldMkLst>
          <pc:docMk/>
          <pc:sldMk cId="1562279670" sldId="261"/>
        </pc:sldMkLst>
        <pc:spChg chg="mod">
          <ac:chgData name="Alain Casali" userId="f798282a291849ef" providerId="LiveId" clId="{79AF8A70-D7E9-A740-B71A-FA6D4AB31DA0}" dt="2021-12-06T13:24:20.321" v="261" actId="20577"/>
          <ac:spMkLst>
            <pc:docMk/>
            <pc:sldMk cId="1562279670" sldId="261"/>
            <ac:spMk id="3" creationId="{00000000-0000-0000-0000-000000000000}"/>
          </ac:spMkLst>
        </pc:spChg>
      </pc:sldChg>
      <pc:sldChg chg="add del">
        <pc:chgData name="Alain Casali" userId="f798282a291849ef" providerId="LiveId" clId="{79AF8A70-D7E9-A740-B71A-FA6D4AB31DA0}" dt="2021-12-06T13:41:21.820" v="345" actId="2696"/>
        <pc:sldMkLst>
          <pc:docMk/>
          <pc:sldMk cId="2707645149" sldId="262"/>
        </pc:sldMkLst>
      </pc:sldChg>
      <pc:sldChg chg="modSp add mod">
        <pc:chgData name="Alain Casali" userId="f798282a291849ef" providerId="LiveId" clId="{79AF8A70-D7E9-A740-B71A-FA6D4AB31DA0}" dt="2021-12-06T13:51:47.543" v="376" actId="20577"/>
        <pc:sldMkLst>
          <pc:docMk/>
          <pc:sldMk cId="4199772656" sldId="263"/>
        </pc:sldMkLst>
        <pc:spChg chg="mod">
          <ac:chgData name="Alain Casali" userId="f798282a291849ef" providerId="LiveId" clId="{79AF8A70-D7E9-A740-B71A-FA6D4AB31DA0}" dt="2021-12-06T13:41:33.122" v="346" actId="207"/>
          <ac:spMkLst>
            <pc:docMk/>
            <pc:sldMk cId="4199772656" sldId="263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41:40.173" v="347" actId="207"/>
          <ac:spMkLst>
            <pc:docMk/>
            <pc:sldMk cId="4199772656" sldId="263"/>
            <ac:spMk id="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42:07.343" v="355" actId="20577"/>
          <ac:spMkLst>
            <pc:docMk/>
            <pc:sldMk cId="4199772656" sldId="263"/>
            <ac:spMk id="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42:37.364" v="362" actId="20577"/>
          <ac:spMkLst>
            <pc:docMk/>
            <pc:sldMk cId="4199772656" sldId="263"/>
            <ac:spMk id="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1:47.543" v="376" actId="20577"/>
          <ac:spMkLst>
            <pc:docMk/>
            <pc:sldMk cId="4199772656" sldId="263"/>
            <ac:spMk id="12" creationId="{00000000-0000-0000-0000-000000000000}"/>
          </ac:spMkLst>
        </pc:spChg>
        <pc:cxnChg chg="mod">
          <ac:chgData name="Alain Casali" userId="f798282a291849ef" providerId="LiveId" clId="{79AF8A70-D7E9-A740-B71A-FA6D4AB31DA0}" dt="2021-12-06T13:42:44.767" v="363" actId="1076"/>
          <ac:cxnSpMkLst>
            <pc:docMk/>
            <pc:sldMk cId="4199772656" sldId="263"/>
            <ac:cxnSpMk id="11" creationId="{00000000-0000-0000-0000-000000000000}"/>
          </ac:cxnSpMkLst>
        </pc:cxnChg>
      </pc:sldChg>
      <pc:sldChg chg="modSp add mod">
        <pc:chgData name="Alain Casali" userId="f798282a291849ef" providerId="LiveId" clId="{79AF8A70-D7E9-A740-B71A-FA6D4AB31DA0}" dt="2021-12-06T14:02:51.764" v="495" actId="20577"/>
        <pc:sldMkLst>
          <pc:docMk/>
          <pc:sldMk cId="3063302408" sldId="265"/>
        </pc:sldMkLst>
        <pc:spChg chg="mod">
          <ac:chgData name="Alain Casali" userId="f798282a291849ef" providerId="LiveId" clId="{79AF8A70-D7E9-A740-B71A-FA6D4AB31DA0}" dt="2021-12-06T14:02:48.908" v="494" actId="20577"/>
          <ac:spMkLst>
            <pc:docMk/>
            <pc:sldMk cId="3063302408" sldId="265"/>
            <ac:spMk id="1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02:51.764" v="495" actId="20577"/>
          <ac:spMkLst>
            <pc:docMk/>
            <pc:sldMk cId="3063302408" sldId="265"/>
            <ac:spMk id="1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2:39.254" v="386" actId="20577"/>
          <ac:spMkLst>
            <pc:docMk/>
            <pc:sldMk cId="3063302408" sldId="265"/>
            <ac:spMk id="50790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2:15.500" v="381" actId="207"/>
          <ac:spMkLst>
            <pc:docMk/>
            <pc:sldMk cId="3063302408" sldId="265"/>
            <ac:spMk id="50790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2:47.082" v="387" actId="207"/>
          <ac:spMkLst>
            <pc:docMk/>
            <pc:sldMk cId="3063302408" sldId="265"/>
            <ac:spMk id="50790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3:22.709" v="396" actId="20577"/>
          <ac:spMkLst>
            <pc:docMk/>
            <pc:sldMk cId="3063302408" sldId="265"/>
            <ac:spMk id="50791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3:05.232" v="390" actId="207"/>
          <ac:spMkLst>
            <pc:docMk/>
            <pc:sldMk cId="3063302408" sldId="265"/>
            <ac:spMk id="50791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2:59.710" v="389" actId="207"/>
          <ac:spMkLst>
            <pc:docMk/>
            <pc:sldMk cId="3063302408" sldId="265"/>
            <ac:spMk id="507915" creationId="{00000000-0000-0000-0000-000000000000}"/>
          </ac:spMkLst>
        </pc:s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66"/>
        </pc:sldMkLst>
      </pc:sldChg>
      <pc:sldChg chg="add del">
        <pc:chgData name="Alain Casali" userId="f798282a291849ef" providerId="LiveId" clId="{79AF8A70-D7E9-A740-B71A-FA6D4AB31DA0}" dt="2021-12-06T13:55:54.245" v="429" actId="2696"/>
        <pc:sldMkLst>
          <pc:docMk/>
          <pc:sldMk cId="100792111" sldId="267"/>
        </pc:sldMkLst>
      </pc:sldChg>
      <pc:sldChg chg="modSp add mod">
        <pc:chgData name="Alain Casali" userId="f798282a291849ef" providerId="LiveId" clId="{79AF8A70-D7E9-A740-B71A-FA6D4AB31DA0}" dt="2021-12-06T15:03:28.247" v="930" actId="207"/>
        <pc:sldMkLst>
          <pc:docMk/>
          <pc:sldMk cId="237813637" sldId="268"/>
        </pc:sldMkLst>
        <pc:spChg chg="mod">
          <ac:chgData name="Alain Casali" userId="f798282a291849ef" providerId="LiveId" clId="{79AF8A70-D7E9-A740-B71A-FA6D4AB31DA0}" dt="2021-12-06T15:03:28.247" v="930" actId="207"/>
          <ac:spMkLst>
            <pc:docMk/>
            <pc:sldMk cId="237813637" sldId="268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4:08.286" v="5" actId="20577"/>
          <ac:spMkLst>
            <pc:docMk/>
            <pc:sldMk cId="237813637" sldId="268"/>
            <ac:spMk id="3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3:08:41.787" v="25" actId="20577"/>
        <pc:sldMkLst>
          <pc:docMk/>
          <pc:sldMk cId="3026695110" sldId="269"/>
        </pc:sldMkLst>
        <pc:spChg chg="mod">
          <ac:chgData name="Alain Casali" userId="f798282a291849ef" providerId="LiveId" clId="{79AF8A70-D7E9-A740-B71A-FA6D4AB31DA0}" dt="2021-12-06T13:08:41.787" v="25" actId="20577"/>
          <ac:spMkLst>
            <pc:docMk/>
            <pc:sldMk cId="3026695110" sldId="269"/>
            <ac:spMk id="2" creationId="{00000000-0000-0000-0000-000000000000}"/>
          </ac:spMkLst>
        </pc:s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7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71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7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73"/>
        </pc:sldMkLst>
      </pc:sldChg>
      <pc:sldChg chg="modSp add mod">
        <pc:chgData name="Alain Casali" userId="f798282a291849ef" providerId="LiveId" clId="{79AF8A70-D7E9-A740-B71A-FA6D4AB31DA0}" dt="2021-12-06T14:19:46.460" v="740" actId="20577"/>
        <pc:sldMkLst>
          <pc:docMk/>
          <pc:sldMk cId="3951233524" sldId="274"/>
        </pc:sldMkLst>
        <pc:spChg chg="mod">
          <ac:chgData name="Alain Casali" userId="f798282a291849ef" providerId="LiveId" clId="{79AF8A70-D7E9-A740-B71A-FA6D4AB31DA0}" dt="2021-12-06T14:19:46.460" v="740" actId="20577"/>
          <ac:spMkLst>
            <pc:docMk/>
            <pc:sldMk cId="3951233524" sldId="274"/>
            <ac:spMk id="1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50.598" v="710" actId="20577"/>
          <ac:spMkLst>
            <pc:docMk/>
            <pc:sldMk cId="3951233524" sldId="274"/>
            <ac:spMk id="54989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7:31.990" v="721" actId="20577"/>
          <ac:spMkLst>
            <pc:docMk/>
            <pc:sldMk cId="3951233524" sldId="274"/>
            <ac:spMk id="549891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7:20.800" v="718" actId="20577"/>
          <ac:spMkLst>
            <pc:docMk/>
            <pc:sldMk cId="3951233524" sldId="274"/>
            <ac:spMk id="54989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7:35.287" v="722" actId="20577"/>
          <ac:spMkLst>
            <pc:docMk/>
            <pc:sldMk cId="3951233524" sldId="274"/>
            <ac:spMk id="549895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19:50.509" v="741" actId="20577"/>
        <pc:sldMkLst>
          <pc:docMk/>
          <pc:sldMk cId="886177515" sldId="275"/>
        </pc:sldMkLst>
        <pc:spChg chg="mod">
          <ac:chgData name="Alain Casali" userId="f798282a291849ef" providerId="LiveId" clId="{79AF8A70-D7E9-A740-B71A-FA6D4AB31DA0}" dt="2021-12-06T14:19:50.509" v="741" actId="20577"/>
          <ac:spMkLst>
            <pc:docMk/>
            <pc:sldMk cId="886177515" sldId="275"/>
            <ac:spMk id="1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8:22.672" v="731" actId="20577"/>
          <ac:spMkLst>
            <pc:docMk/>
            <pc:sldMk cId="886177515" sldId="275"/>
            <ac:spMk id="55091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9:08.271" v="738" actId="1076"/>
          <ac:spMkLst>
            <pc:docMk/>
            <pc:sldMk cId="886177515" sldId="275"/>
            <ac:spMk id="55091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8:25.879" v="732" actId="20577"/>
          <ac:spMkLst>
            <pc:docMk/>
            <pc:sldMk cId="886177515" sldId="275"/>
            <ac:spMk id="55092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9:02.616" v="737" actId="207"/>
          <ac:spMkLst>
            <pc:docMk/>
            <pc:sldMk cId="886177515" sldId="275"/>
            <ac:spMk id="550923" creationId="{00000000-0000-0000-0000-000000000000}"/>
          </ac:spMkLst>
        </pc:spChg>
      </pc:sldChg>
      <pc:sldChg chg="modSp add del mod">
        <pc:chgData name="Alain Casali" userId="f798282a291849ef" providerId="LiveId" clId="{79AF8A70-D7E9-A740-B71A-FA6D4AB31DA0}" dt="2021-12-06T13:07:12.728" v="10" actId="2696"/>
        <pc:sldMkLst>
          <pc:docMk/>
          <pc:sldMk cId="65481882" sldId="276"/>
        </pc:sldMkLst>
        <pc:spChg chg="mod">
          <ac:chgData name="Alain Casali" userId="f798282a291849ef" providerId="LiveId" clId="{79AF8A70-D7E9-A740-B71A-FA6D4AB31DA0}" dt="2021-12-06T13:04:14.401" v="6" actId="20577"/>
          <ac:spMkLst>
            <pc:docMk/>
            <pc:sldMk cId="65481882" sldId="276"/>
            <ac:spMk id="2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4:18.461" v="7" actId="20577"/>
          <ac:spMkLst>
            <pc:docMk/>
            <pc:sldMk cId="65481882" sldId="276"/>
            <ac:spMk id="23" creationId="{00000000-0000-0000-0000-000000000000}"/>
          </ac:spMkLst>
        </pc:spChg>
      </pc:sldChg>
      <pc:sldChg chg="delSp modSp add mod modAnim">
        <pc:chgData name="Alain Casali" userId="f798282a291849ef" providerId="LiveId" clId="{79AF8A70-D7E9-A740-B71A-FA6D4AB31DA0}" dt="2021-12-06T13:08:28.757" v="23" actId="113"/>
        <pc:sldMkLst>
          <pc:docMk/>
          <pc:sldMk cId="1076287415" sldId="277"/>
        </pc:sldMkLst>
        <pc:spChg chg="mod">
          <ac:chgData name="Alain Casali" userId="f798282a291849ef" providerId="LiveId" clId="{79AF8A70-D7E9-A740-B71A-FA6D4AB31DA0}" dt="2021-12-06T13:07:10.441" v="9" actId="20577"/>
          <ac:spMkLst>
            <pc:docMk/>
            <pc:sldMk cId="1076287415" sldId="277"/>
            <ac:spMk id="3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7:38.807" v="14" actId="20577"/>
          <ac:spMkLst>
            <pc:docMk/>
            <pc:sldMk cId="1076287415" sldId="277"/>
            <ac:spMk id="52019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8:28.757" v="23" actId="113"/>
          <ac:spMkLst>
            <pc:docMk/>
            <pc:sldMk cId="1076287415" sldId="277"/>
            <ac:spMk id="52020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7:33.060" v="13" actId="14100"/>
          <ac:spMkLst>
            <pc:docMk/>
            <pc:sldMk cId="1076287415" sldId="277"/>
            <ac:spMk id="52020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7:33.060" v="13" actId="14100"/>
          <ac:spMkLst>
            <pc:docMk/>
            <pc:sldMk cId="1076287415" sldId="277"/>
            <ac:spMk id="520204" creationId="{00000000-0000-0000-0000-000000000000}"/>
          </ac:spMkLst>
        </pc:spChg>
        <pc:spChg chg="mod topLvl">
          <ac:chgData name="Alain Casali" userId="f798282a291849ef" providerId="LiveId" clId="{79AF8A70-D7E9-A740-B71A-FA6D4AB31DA0}" dt="2021-12-06T13:07:59.084" v="18" actId="14100"/>
          <ac:spMkLst>
            <pc:docMk/>
            <pc:sldMk cId="1076287415" sldId="277"/>
            <ac:spMk id="520206" creationId="{00000000-0000-0000-0000-000000000000}"/>
          </ac:spMkLst>
        </pc:spChg>
        <pc:spChg chg="mod topLvl">
          <ac:chgData name="Alain Casali" userId="f798282a291849ef" providerId="LiveId" clId="{79AF8A70-D7E9-A740-B71A-FA6D4AB31DA0}" dt="2021-12-06T13:08:12.312" v="20" actId="14100"/>
          <ac:spMkLst>
            <pc:docMk/>
            <pc:sldMk cId="1076287415" sldId="277"/>
            <ac:spMk id="520207" creationId="{00000000-0000-0000-0000-000000000000}"/>
          </ac:spMkLst>
        </pc:spChg>
        <pc:grpChg chg="del">
          <ac:chgData name="Alain Casali" userId="f798282a291849ef" providerId="LiveId" clId="{79AF8A70-D7E9-A740-B71A-FA6D4AB31DA0}" dt="2021-12-06T13:07:40.792" v="15" actId="478"/>
          <ac:grpSpMkLst>
            <pc:docMk/>
            <pc:sldMk cId="1076287415" sldId="277"/>
            <ac:grpSpMk id="520194" creationId="{00000000-0000-0000-0000-000000000000}"/>
          </ac:grpSpMkLst>
        </pc:grpChg>
        <pc:grpChg chg="del">
          <ac:chgData name="Alain Casali" userId="f798282a291849ef" providerId="LiveId" clId="{79AF8A70-D7E9-A740-B71A-FA6D4AB31DA0}" dt="2021-12-06T13:07:23.650" v="11" actId="165"/>
          <ac:grpSpMkLst>
            <pc:docMk/>
            <pc:sldMk cId="1076287415" sldId="277"/>
            <ac:grpSpMk id="520201" creationId="{00000000-0000-0000-0000-000000000000}"/>
          </ac:grpSpMkLst>
        </pc:grpChg>
        <pc:grpChg chg="mod topLvl">
          <ac:chgData name="Alain Casali" userId="f798282a291849ef" providerId="LiveId" clId="{79AF8A70-D7E9-A740-B71A-FA6D4AB31DA0}" dt="2021-12-06T13:07:33.060" v="13" actId="14100"/>
          <ac:grpSpMkLst>
            <pc:docMk/>
            <pc:sldMk cId="1076287415" sldId="277"/>
            <ac:grpSpMk id="520202" creationId="{00000000-0000-0000-0000-000000000000}"/>
          </ac:grpSpMkLst>
        </pc:grpChg>
        <pc:grpChg chg="del mod topLvl">
          <ac:chgData name="Alain Casali" userId="f798282a291849ef" providerId="LiveId" clId="{79AF8A70-D7E9-A740-B71A-FA6D4AB31DA0}" dt="2021-12-06T13:07:49.986" v="16" actId="165"/>
          <ac:grpSpMkLst>
            <pc:docMk/>
            <pc:sldMk cId="1076287415" sldId="277"/>
            <ac:grpSpMk id="520205" creationId="{00000000-0000-0000-0000-000000000000}"/>
          </ac:grpSpMkLst>
        </pc:grpChg>
      </pc:sldChg>
      <pc:sldChg chg="add del">
        <pc:chgData name="Alain Casali" userId="f798282a291849ef" providerId="LiveId" clId="{79AF8A70-D7E9-A740-B71A-FA6D4AB31DA0}" dt="2021-12-06T13:11:04.414" v="37" actId="2696"/>
        <pc:sldMkLst>
          <pc:docMk/>
          <pc:sldMk cId="3297723077" sldId="278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1696466757" sldId="280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4216083768" sldId="281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4103496926" sldId="282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4146076763" sldId="283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4218921912" sldId="284"/>
        </pc:sldMkLst>
      </pc:sldChg>
      <pc:sldChg chg="modSp add mod">
        <pc:chgData name="Alain Casali" userId="f798282a291849ef" providerId="LiveId" clId="{79AF8A70-D7E9-A740-B71A-FA6D4AB31DA0}" dt="2021-12-06T14:37:25.260" v="924" actId="20577"/>
        <pc:sldMkLst>
          <pc:docMk/>
          <pc:sldMk cId="965592640" sldId="285"/>
        </pc:sldMkLst>
        <pc:spChg chg="mod">
          <ac:chgData name="Alain Casali" userId="f798282a291849ef" providerId="LiveId" clId="{79AF8A70-D7E9-A740-B71A-FA6D4AB31DA0}" dt="2021-12-06T14:37:25.260" v="924" actId="20577"/>
          <ac:spMkLst>
            <pc:docMk/>
            <pc:sldMk cId="965592640" sldId="285"/>
            <ac:spMk id="10" creationId="{00000000-0000-0000-0000-000000000000}"/>
          </ac:spMkLst>
        </pc:spChg>
      </pc:sldChg>
      <pc:sldChg chg="add del">
        <pc:chgData name="Alain Casali" userId="f798282a291849ef" providerId="LiveId" clId="{79AF8A70-D7E9-A740-B71A-FA6D4AB31DA0}" dt="2021-12-06T15:07:11.116" v="962" actId="2696"/>
        <pc:sldMkLst>
          <pc:docMk/>
          <pc:sldMk cId="4130713711" sldId="287"/>
        </pc:sldMkLst>
      </pc:sldChg>
      <pc:sldChg chg="add del">
        <pc:chgData name="Alain Casali" userId="f798282a291849ef" providerId="LiveId" clId="{79AF8A70-D7E9-A740-B71A-FA6D4AB31DA0}" dt="2021-12-06T15:06:47.093" v="954" actId="2696"/>
        <pc:sldMkLst>
          <pc:docMk/>
          <pc:sldMk cId="3243145936" sldId="288"/>
        </pc:sldMkLst>
      </pc:sldChg>
      <pc:sldChg chg="add del">
        <pc:chgData name="Alain Casali" userId="f798282a291849ef" providerId="LiveId" clId="{79AF8A70-D7E9-A740-B71A-FA6D4AB31DA0}" dt="2021-12-06T15:06:53.068" v="956" actId="2696"/>
        <pc:sldMkLst>
          <pc:docMk/>
          <pc:sldMk cId="4128178941" sldId="289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9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91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9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12960208" sldId="30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1131496293" sldId="301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515142014" sldId="30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046305079" sldId="303"/>
        </pc:sldMkLst>
      </pc:sldChg>
      <pc:sldChg chg="addSp delSp modSp add mod">
        <pc:chgData name="Alain Casali" userId="f798282a291849ef" providerId="LiveId" clId="{79AF8A70-D7E9-A740-B71A-FA6D4AB31DA0}" dt="2021-12-06T14:09:02.721" v="641" actId="20577"/>
        <pc:sldMkLst>
          <pc:docMk/>
          <pc:sldMk cId="0" sldId="304"/>
        </pc:sldMkLst>
        <pc:spChg chg="del">
          <ac:chgData name="Alain Casali" userId="f798282a291849ef" providerId="LiveId" clId="{79AF8A70-D7E9-A740-B71A-FA6D4AB31DA0}" dt="2021-12-06T13:59:24.997" v="445" actId="478"/>
          <ac:spMkLst>
            <pc:docMk/>
            <pc:sldMk cId="0" sldId="304"/>
            <ac:spMk id="2" creationId="{2C55EEE0-9F48-4548-84ED-CBE5924F68A5}"/>
          </ac:spMkLst>
        </pc:spChg>
        <pc:spChg chg="add del mod">
          <ac:chgData name="Alain Casali" userId="f798282a291849ef" providerId="LiveId" clId="{79AF8A70-D7E9-A740-B71A-FA6D4AB31DA0}" dt="2021-12-06T13:59:27.911" v="446" actId="478"/>
          <ac:spMkLst>
            <pc:docMk/>
            <pc:sldMk cId="0" sldId="304"/>
            <ac:spMk id="4" creationId="{C5925B9B-E328-C849-AF7B-D12C81CB890B}"/>
          </ac:spMkLst>
        </pc:spChg>
        <pc:spChg chg="add mod">
          <ac:chgData name="Alain Casali" userId="f798282a291849ef" providerId="LiveId" clId="{79AF8A70-D7E9-A740-B71A-FA6D4AB31DA0}" dt="2021-12-06T14:09:02.721" v="641" actId="20577"/>
          <ac:spMkLst>
            <pc:docMk/>
            <pc:sldMk cId="0" sldId="304"/>
            <ac:spMk id="7" creationId="{53B83F3C-8793-C040-98EB-EC34DD19925C}"/>
          </ac:spMkLst>
        </pc:s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4155589324" sldId="304"/>
        </pc:sldMkLst>
      </pc:sldChg>
      <pc:sldChg chg="modSp add mod">
        <pc:chgData name="Alain Casali" userId="f798282a291849ef" providerId="LiveId" clId="{79AF8A70-D7E9-A740-B71A-FA6D4AB31DA0}" dt="2021-12-06T14:10:07.050" v="650" actId="20577"/>
        <pc:sldMkLst>
          <pc:docMk/>
          <pc:sldMk cId="0" sldId="305"/>
        </pc:sldMkLst>
        <pc:spChg chg="mod">
          <ac:chgData name="Alain Casali" userId="f798282a291849ef" providerId="LiveId" clId="{79AF8A70-D7E9-A740-B71A-FA6D4AB31DA0}" dt="2021-12-06T14:10:07.050" v="650" actId="20577"/>
          <ac:spMkLst>
            <pc:docMk/>
            <pc:sldMk cId="0" sldId="305"/>
            <ac:spMk id="4" creationId="{8114E47C-96C6-684B-B1E5-D915F888155C}"/>
          </ac:spMkLst>
        </pc:spChg>
        <pc:spChg chg="mod">
          <ac:chgData name="Alain Casali" userId="f798282a291849ef" providerId="LiveId" clId="{79AF8A70-D7E9-A740-B71A-FA6D4AB31DA0}" dt="2021-12-06T14:09:18.003" v="644" actId="20577"/>
          <ac:spMkLst>
            <pc:docMk/>
            <pc:sldMk cId="0" sldId="305"/>
            <ac:spMk id="52226" creationId="{BC9900E4-E1BD-6B42-A1A7-5ADB0D696873}"/>
          </ac:spMkLst>
        </pc:s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2780455821" sldId="305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1288976451" sldId="306"/>
        </pc:sldMkLst>
      </pc:sldChg>
      <pc:sldChg chg="addSp delSp modSp add mod modAnim">
        <pc:chgData name="Alain Casali" userId="f798282a291849ef" providerId="LiveId" clId="{79AF8A70-D7E9-A740-B71A-FA6D4AB31DA0}" dt="2021-12-06T15:05:04.252" v="944" actId="1076"/>
        <pc:sldMkLst>
          <pc:docMk/>
          <pc:sldMk cId="0" sldId="307"/>
        </pc:sldMkLst>
        <pc:spChg chg="add mod">
          <ac:chgData name="Alain Casali" userId="f798282a291849ef" providerId="LiveId" clId="{79AF8A70-D7E9-A740-B71A-FA6D4AB31DA0}" dt="2021-12-06T14:05:10.658" v="547" actId="1076"/>
          <ac:spMkLst>
            <pc:docMk/>
            <pc:sldMk cId="0" sldId="307"/>
            <ac:spMk id="30" creationId="{6FAC471B-FAC2-404E-A095-36118F4949C4}"/>
          </ac:spMkLst>
        </pc:spChg>
        <pc:spChg chg="add mod">
          <ac:chgData name="Alain Casali" userId="f798282a291849ef" providerId="LiveId" clId="{79AF8A70-D7E9-A740-B71A-FA6D4AB31DA0}" dt="2021-12-06T15:05:04.252" v="944" actId="1076"/>
          <ac:spMkLst>
            <pc:docMk/>
            <pc:sldMk cId="0" sldId="307"/>
            <ac:spMk id="31" creationId="{8A906146-1258-3540-AB83-93CC1854BCD7}"/>
          </ac:spMkLst>
        </pc:spChg>
        <pc:spChg chg="del mod">
          <ac:chgData name="Alain Casali" userId="f798282a291849ef" providerId="LiveId" clId="{79AF8A70-D7E9-A740-B71A-FA6D4AB31DA0}" dt="2021-12-06T15:04:52.728" v="942" actId="478"/>
          <ac:spMkLst>
            <pc:docMk/>
            <pc:sldMk cId="0" sldId="307"/>
            <ac:spMk id="19473" creationId="{C42E08F9-4DCF-8E40-B42A-B744EA8C1B6A}"/>
          </ac:spMkLst>
        </pc:spChg>
        <pc:spChg chg="mod">
          <ac:chgData name="Alain Casali" userId="f798282a291849ef" providerId="LiveId" clId="{79AF8A70-D7E9-A740-B71A-FA6D4AB31DA0}" dt="2021-12-06T15:04:52.728" v="942" actId="478"/>
          <ac:spMkLst>
            <pc:docMk/>
            <pc:sldMk cId="0" sldId="307"/>
            <ac:spMk id="19474" creationId="{5D0910F2-7B84-6C43-B481-2BA0BD68911F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5" creationId="{EF54E90F-A682-494C-96A9-854079977116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6" creationId="{1A2EB6FA-8692-864B-859C-7499C3A0B1C7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7" creationId="{000F481A-9A23-5041-9753-06F1AC48848E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8" creationId="{504A5F74-1C3B-F34B-AD6E-929183C6F612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9" creationId="{5A1A6749-6619-9E46-896B-DB0D0DF94295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0" creationId="{3F9ADA16-3070-A648-BDE7-D138ED8D94B1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1" creationId="{9872743E-76BB-1147-AF79-97FD04EE644D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2" creationId="{249760BA-05FC-094F-812F-A72EAFEE578D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3" creationId="{CE74083C-4727-5E4D-B505-FD387217C8CF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4" creationId="{148BCDF5-FBCC-924F-9E65-8A13C545E2C1}"/>
          </ac:spMkLst>
        </pc:spChg>
        <pc:spChg chg="mod">
          <ac:chgData name="Alain Casali" userId="f798282a291849ef" providerId="LiveId" clId="{79AF8A70-D7E9-A740-B71A-FA6D4AB31DA0}" dt="2021-12-06T14:05:23.580" v="589" actId="1035"/>
          <ac:spMkLst>
            <pc:docMk/>
            <pc:sldMk cId="0" sldId="307"/>
            <ac:spMk id="464907" creationId="{E5F03574-9C65-B949-A2C2-9FDC54976416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08" creationId="{434F51C5-B572-F047-AB1B-970840419313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09" creationId="{FDDFE27C-ACAA-DD49-872A-22EE5DE854B5}"/>
          </ac:spMkLst>
        </pc:spChg>
        <pc:spChg chg="mod">
          <ac:chgData name="Alain Casali" userId="f798282a291849ef" providerId="LiveId" clId="{79AF8A70-D7E9-A740-B71A-FA6D4AB31DA0}" dt="2021-12-06T15:04:44.462" v="941" actId="20577"/>
          <ac:spMkLst>
            <pc:docMk/>
            <pc:sldMk cId="0" sldId="307"/>
            <ac:spMk id="464910" creationId="{C73FF9E0-6E43-DB4C-ADC3-0FC1F52BAD83}"/>
          </ac:spMkLst>
        </pc:spChg>
        <pc:spChg chg="mod">
          <ac:chgData name="Alain Casali" userId="f798282a291849ef" providerId="LiveId" clId="{79AF8A70-D7E9-A740-B71A-FA6D4AB31DA0}" dt="2021-12-06T14:05:23.580" v="589" actId="1035"/>
          <ac:spMkLst>
            <pc:docMk/>
            <pc:sldMk cId="0" sldId="307"/>
            <ac:spMk id="464911" creationId="{51C730FB-5639-524C-80C2-F831792B55A8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12" creationId="{0DF6260E-D796-8543-A712-5D206BC1C2C0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13" creationId="{E7CB6C4D-A2B3-FD44-AF76-A3E4BC3B343E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14" creationId="{EA3714A0-02E2-3D41-870B-AFFC8DAADA40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20" creationId="{E0AD73D2-E099-B640-A23F-32B0AA848C5C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21" creationId="{6D04A558-6708-D649-B321-91A152565A3D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28" creationId="{FEAC1D83-7D31-C140-AC95-77C0F15255C3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33" creationId="{AB83D13F-6F87-0040-A0D2-5667B8269E61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35" creationId="{33433102-C386-CF40-85E3-E07609DE193D}"/>
          </ac:spMkLst>
        </pc:spChg>
        <pc:grpChg chg="del mod">
          <ac:chgData name="Alain Casali" userId="f798282a291849ef" providerId="LiveId" clId="{79AF8A70-D7E9-A740-B71A-FA6D4AB31DA0}" dt="2021-12-06T15:04:52.728" v="942" actId="478"/>
          <ac:grpSpMkLst>
            <pc:docMk/>
            <pc:sldMk cId="0" sldId="307"/>
            <ac:grpSpMk id="464934" creationId="{C8713198-FA0D-CC4C-8E69-E5541E853B9B}"/>
          </ac:grpSpMkLst>
        </pc:grpChg>
        <pc:grpChg chg="mod">
          <ac:chgData name="Alain Casali" userId="f798282a291849ef" providerId="LiveId" clId="{79AF8A70-D7E9-A740-B71A-FA6D4AB31DA0}" dt="2021-12-06T14:05:00.988" v="546" actId="1036"/>
          <ac:grpSpMkLst>
            <pc:docMk/>
            <pc:sldMk cId="0" sldId="307"/>
            <ac:grpSpMk id="464938" creationId="{13B9C677-9889-F54E-B293-D60178D70661}"/>
          </ac:grpSpMkLst>
        </pc:grpChg>
        <pc:grpChg chg="mod">
          <ac:chgData name="Alain Casali" userId="f798282a291849ef" providerId="LiveId" clId="{79AF8A70-D7E9-A740-B71A-FA6D4AB31DA0}" dt="2021-12-06T14:05:00.988" v="546" actId="1036"/>
          <ac:grpSpMkLst>
            <pc:docMk/>
            <pc:sldMk cId="0" sldId="307"/>
            <ac:grpSpMk id="464939" creationId="{9DE5F947-57EC-444A-B37E-73149D235447}"/>
          </ac:grpSpMkLst>
        </pc:gr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980206145" sldId="307"/>
        </pc:sldMkLst>
      </pc:sldChg>
      <pc:sldChg chg="add del">
        <pc:chgData name="Alain Casali" userId="f798282a291849ef" providerId="LiveId" clId="{79AF8A70-D7E9-A740-B71A-FA6D4AB31DA0}" dt="2021-12-06T14:05:47.528" v="590" actId="2696"/>
        <pc:sldMkLst>
          <pc:docMk/>
          <pc:sldMk cId="0" sldId="308"/>
        </pc:sldMkLst>
      </pc:sldChg>
      <pc:sldChg chg="delSp modSp add modAnim">
        <pc:chgData name="Alain Casali" userId="f798282a291849ef" providerId="LiveId" clId="{79AF8A70-D7E9-A740-B71A-FA6D4AB31DA0}" dt="2021-12-06T14:07:05.307" v="623" actId="478"/>
        <pc:sldMkLst>
          <pc:docMk/>
          <pc:sldMk cId="0" sldId="309"/>
        </pc:sldMkLst>
        <pc:spChg chg="mod">
          <ac:chgData name="Alain Casali" userId="f798282a291849ef" providerId="LiveId" clId="{79AF8A70-D7E9-A740-B71A-FA6D4AB31DA0}" dt="2021-12-06T14:06:17.132" v="601" actId="20577"/>
          <ac:spMkLst>
            <pc:docMk/>
            <pc:sldMk cId="0" sldId="309"/>
            <ac:spMk id="468004" creationId="{D929C744-72FC-934E-B079-98EE2A0AE887}"/>
          </ac:spMkLst>
        </pc:spChg>
        <pc:spChg chg="mod">
          <ac:chgData name="Alain Casali" userId="f798282a291849ef" providerId="LiveId" clId="{79AF8A70-D7E9-A740-B71A-FA6D4AB31DA0}" dt="2021-12-06T14:06:58.988" v="622" actId="113"/>
          <ac:spMkLst>
            <pc:docMk/>
            <pc:sldMk cId="0" sldId="309"/>
            <ac:spMk id="468006" creationId="{2C229CA5-BCD5-6D48-BDAE-0D12EE429987}"/>
          </ac:spMkLst>
        </pc:spChg>
        <pc:spChg chg="del mod">
          <ac:chgData name="Alain Casali" userId="f798282a291849ef" providerId="LiveId" clId="{79AF8A70-D7E9-A740-B71A-FA6D4AB31DA0}" dt="2021-12-06T14:06:08.435" v="592" actId="478"/>
          <ac:spMkLst>
            <pc:docMk/>
            <pc:sldMk cId="0" sldId="309"/>
            <ac:spMk id="468007" creationId="{0F271016-55DB-5E4B-993E-916FC75489D6}"/>
          </ac:spMkLst>
        </pc:spChg>
        <pc:spChg chg="del mod">
          <ac:chgData name="Alain Casali" userId="f798282a291849ef" providerId="LiveId" clId="{79AF8A70-D7E9-A740-B71A-FA6D4AB31DA0}" dt="2021-12-06T14:06:23.836" v="603" actId="478"/>
          <ac:spMkLst>
            <pc:docMk/>
            <pc:sldMk cId="0" sldId="309"/>
            <ac:spMk id="468008" creationId="{279EEA05-71CE-D245-B23F-ABCCB8B5B378}"/>
          </ac:spMkLst>
        </pc:spChg>
        <pc:grpChg chg="del">
          <ac:chgData name="Alain Casali" userId="f798282a291849ef" providerId="LiveId" clId="{79AF8A70-D7E9-A740-B71A-FA6D4AB31DA0}" dt="2021-12-06T14:07:05.307" v="623" actId="478"/>
          <ac:grpSpMkLst>
            <pc:docMk/>
            <pc:sldMk cId="0" sldId="309"/>
            <ac:grpSpMk id="468011" creationId="{D93A49A9-2486-FB42-9979-8116A470EEBB}"/>
          </ac:grpSpMkLst>
        </pc:grpChg>
      </pc:sldChg>
      <pc:sldChg chg="add">
        <pc:chgData name="Alain Casali" userId="f798282a291849ef" providerId="LiveId" clId="{79AF8A70-D7E9-A740-B71A-FA6D4AB31DA0}" dt="2021-12-06T14:03:49.898" v="497"/>
        <pc:sldMkLst>
          <pc:docMk/>
          <pc:sldMk cId="0" sldId="31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957529886" sldId="310"/>
        </pc:sldMkLst>
      </pc:sldChg>
      <pc:sldChg chg="addSp delSp modSp add modAnim">
        <pc:chgData name="Alain Casali" userId="f798282a291849ef" providerId="LiveId" clId="{79AF8A70-D7E9-A740-B71A-FA6D4AB31DA0}" dt="2021-12-06T14:08:06.281" v="635" actId="1076"/>
        <pc:sldMkLst>
          <pc:docMk/>
          <pc:sldMk cId="0" sldId="311"/>
        </pc:sldMkLst>
        <pc:spChg chg="add del mod">
          <ac:chgData name="Alain Casali" userId="f798282a291849ef" providerId="LiveId" clId="{79AF8A70-D7E9-A740-B71A-FA6D4AB31DA0}" dt="2021-12-06T14:07:39.707" v="628"/>
          <ac:spMkLst>
            <pc:docMk/>
            <pc:sldMk cId="0" sldId="311"/>
            <ac:spMk id="29" creationId="{E18D138A-DB57-514B-A50A-E0406E4922DB}"/>
          </ac:spMkLst>
        </pc:spChg>
        <pc:spChg chg="add del mod">
          <ac:chgData name="Alain Casali" userId="f798282a291849ef" providerId="LiveId" clId="{79AF8A70-D7E9-A740-B71A-FA6D4AB31DA0}" dt="2021-12-06T14:07:44.176" v="630"/>
          <ac:spMkLst>
            <pc:docMk/>
            <pc:sldMk cId="0" sldId="311"/>
            <ac:spMk id="30" creationId="{28383D22-43D4-2F4C-A27B-6F0AD25BE378}"/>
          </ac:spMkLst>
        </pc:spChg>
        <pc:spChg chg="add mod">
          <ac:chgData name="Alain Casali" userId="f798282a291849ef" providerId="LiveId" clId="{79AF8A70-D7E9-A740-B71A-FA6D4AB31DA0}" dt="2021-12-06T14:08:06.281" v="635" actId="1076"/>
          <ac:spMkLst>
            <pc:docMk/>
            <pc:sldMk cId="0" sldId="311"/>
            <ac:spMk id="31" creationId="{7C8B54AD-233A-2843-9A11-E940DD6BB2BF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68" creationId="{AA350604-EB81-BB44-BFBF-E524D4801363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69" creationId="{ADD304D4-070A-8642-8566-8DD776BFD92F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70" creationId="{21EB4CA1-EB5D-F243-8070-E96A6AD3D172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71" creationId="{2553DCB9-0225-574D-9B04-EB230E29B474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72" creationId="{2D4D0E03-C46D-9A4A-941E-4C36B2955A34}"/>
          </ac:spMkLst>
        </pc:spChg>
        <pc:spChg chg="del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73" creationId="{7812AC16-1715-764E-A3F7-5FF274CFAC11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4" creationId="{B617A463-DDE1-A44A-9E9C-2A090BF38C7C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5" creationId="{04C7F293-FDFC-8B49-821F-32C9ED80AC34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6" creationId="{C16835E2-CECC-174B-9C10-E83FA1DB0627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7" creationId="{DE19B025-F853-F04E-BFA5-B27C50463F65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8" creationId="{DA49F9AD-CDF6-F14B-9035-AABCB498F849}"/>
          </ac:spMkLst>
        </pc:spChg>
        <pc:spChg chg="del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9" creationId="{87C12D7B-6C1E-064F-BD67-4776B7EE91E3}"/>
          </ac:spMkLst>
        </pc:spChg>
        <pc:spChg chg="mod">
          <ac:chgData name="Alain Casali" userId="f798282a291849ef" providerId="LiveId" clId="{79AF8A70-D7E9-A740-B71A-FA6D4AB31DA0}" dt="2021-12-06T14:07:56.345" v="633" actId="1076"/>
          <ac:spMkLst>
            <pc:docMk/>
            <pc:sldMk cId="0" sldId="311"/>
            <ac:spMk id="466972" creationId="{A1FC5E2E-0941-5A48-ABD4-241BB051BD84}"/>
          </ac:spMkLst>
        </pc:spChg>
        <pc:spChg chg="del">
          <ac:chgData name="Alain Casali" userId="f798282a291849ef" providerId="LiveId" clId="{79AF8A70-D7E9-A740-B71A-FA6D4AB31DA0}" dt="2021-12-06T14:07:22.770" v="624" actId="478"/>
          <ac:spMkLst>
            <pc:docMk/>
            <pc:sldMk cId="0" sldId="311"/>
            <ac:spMk id="466973" creationId="{6F013C4F-BE2F-0141-BC7A-E20F22E99238}"/>
          </ac:spMkLst>
        </pc:spChg>
        <pc:grpChg chg="mod">
          <ac:chgData name="Alain Casali" userId="f798282a291849ef" providerId="LiveId" clId="{79AF8A70-D7E9-A740-B71A-FA6D4AB31DA0}" dt="2021-12-06T14:07:27.227" v="625" actId="478"/>
          <ac:grpSpMkLst>
            <pc:docMk/>
            <pc:sldMk cId="0" sldId="311"/>
            <ac:grpSpMk id="466981" creationId="{DE0415AC-689A-2D49-8F67-3BC6519A6D8E}"/>
          </ac:grpSpMkLst>
        </pc:grpChg>
        <pc:grpChg chg="mod">
          <ac:chgData name="Alain Casali" userId="f798282a291849ef" providerId="LiveId" clId="{79AF8A70-D7E9-A740-B71A-FA6D4AB31DA0}" dt="2021-12-06T14:07:32.994" v="626" actId="478"/>
          <ac:grpSpMkLst>
            <pc:docMk/>
            <pc:sldMk cId="0" sldId="311"/>
            <ac:grpSpMk id="466982" creationId="{BB1EDA2C-410C-7B42-94F6-2164B47FD193}"/>
          </ac:grpSpMkLst>
        </pc:grpChg>
      </pc:sldChg>
      <pc:sldChg chg="add del">
        <pc:chgData name="Alain Casali" userId="f798282a291849ef" providerId="LiveId" clId="{79AF8A70-D7E9-A740-B71A-FA6D4AB31DA0}" dt="2021-12-06T14:08:56.592" v="640" actId="2696"/>
        <pc:sldMkLst>
          <pc:docMk/>
          <pc:sldMk cId="0" sldId="31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7655242" sldId="31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1678465284" sldId="313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153087348" sldId="322"/>
        </pc:sldMkLst>
      </pc:sldChg>
      <pc:sldChg chg="modSp add mod">
        <pc:chgData name="Alain Casali" userId="f798282a291849ef" providerId="LiveId" clId="{79AF8A70-D7E9-A740-B71A-FA6D4AB31DA0}" dt="2021-12-06T14:01:40.510" v="483" actId="20577"/>
        <pc:sldMkLst>
          <pc:docMk/>
          <pc:sldMk cId="0" sldId="324"/>
        </pc:sldMkLst>
        <pc:spChg chg="mod">
          <ac:chgData name="Alain Casali" userId="f798282a291849ef" providerId="LiveId" clId="{79AF8A70-D7E9-A740-B71A-FA6D4AB31DA0}" dt="2021-12-06T14:01:22.963" v="476" actId="20577"/>
          <ac:spMkLst>
            <pc:docMk/>
            <pc:sldMk cId="0" sldId="324"/>
            <ac:spMk id="44035" creationId="{FF1A14DA-EEFE-9341-A309-787616DE4F8C}"/>
          </ac:spMkLst>
        </pc:spChg>
        <pc:spChg chg="mod">
          <ac:chgData name="Alain Casali" userId="f798282a291849ef" providerId="LiveId" clId="{79AF8A70-D7E9-A740-B71A-FA6D4AB31DA0}" dt="2021-12-06T14:01:37.171" v="482" actId="20577"/>
          <ac:spMkLst>
            <pc:docMk/>
            <pc:sldMk cId="0" sldId="324"/>
            <ac:spMk id="44036" creationId="{D1CA0784-F268-FA42-98BE-AA199F1B5338}"/>
          </ac:spMkLst>
        </pc:spChg>
        <pc:spChg chg="mod">
          <ac:chgData name="Alain Casali" userId="f798282a291849ef" providerId="LiveId" clId="{79AF8A70-D7E9-A740-B71A-FA6D4AB31DA0}" dt="2021-12-06T14:01:40.510" v="483" actId="20577"/>
          <ac:spMkLst>
            <pc:docMk/>
            <pc:sldMk cId="0" sldId="324"/>
            <ac:spMk id="44037" creationId="{C9A66516-6D54-1547-8D3A-A663380AB745}"/>
          </ac:spMkLst>
        </pc:spChg>
      </pc:sldChg>
      <pc:sldChg chg="modSp add mod">
        <pc:chgData name="Alain Casali" userId="f798282a291849ef" providerId="LiveId" clId="{79AF8A70-D7E9-A740-B71A-FA6D4AB31DA0}" dt="2021-12-06T14:02:17.965" v="488" actId="20577"/>
        <pc:sldMkLst>
          <pc:docMk/>
          <pc:sldMk cId="0" sldId="325"/>
        </pc:sldMkLst>
        <pc:spChg chg="mod">
          <ac:chgData name="Alain Casali" userId="f798282a291849ef" providerId="LiveId" clId="{79AF8A70-D7E9-A740-B71A-FA6D4AB31DA0}" dt="2021-12-06T14:01:57.110" v="484" actId="20577"/>
          <ac:spMkLst>
            <pc:docMk/>
            <pc:sldMk cId="0" sldId="325"/>
            <ac:spMk id="45057" creationId="{D8427702-3488-784C-811D-8A03DF576825}"/>
          </ac:spMkLst>
        </pc:spChg>
        <pc:spChg chg="mod">
          <ac:chgData name="Alain Casali" userId="f798282a291849ef" providerId="LiveId" clId="{79AF8A70-D7E9-A740-B71A-FA6D4AB31DA0}" dt="2021-12-06T14:02:17.965" v="488" actId="20577"/>
          <ac:spMkLst>
            <pc:docMk/>
            <pc:sldMk cId="0" sldId="325"/>
            <ac:spMk id="45058" creationId="{E678254A-AAD3-5248-92A1-0092EA7F204A}"/>
          </ac:spMkLst>
        </pc:spChg>
      </pc:sldChg>
      <pc:sldChg chg="modSp add mod">
        <pc:chgData name="Alain Casali" userId="f798282a291849ef" providerId="LiveId" clId="{79AF8A70-D7E9-A740-B71A-FA6D4AB31DA0}" dt="2021-12-06T14:02:39.397" v="493" actId="20577"/>
        <pc:sldMkLst>
          <pc:docMk/>
          <pc:sldMk cId="0" sldId="326"/>
        </pc:sldMkLst>
        <pc:spChg chg="mod">
          <ac:chgData name="Alain Casali" userId="f798282a291849ef" providerId="LiveId" clId="{79AF8A70-D7E9-A740-B71A-FA6D4AB31DA0}" dt="2021-12-06T14:02:24.974" v="489" actId="20577"/>
          <ac:spMkLst>
            <pc:docMk/>
            <pc:sldMk cId="0" sldId="326"/>
            <ac:spMk id="46081" creationId="{1D94CF14-B8A1-334E-8B0E-E4F0D31AEA3E}"/>
          </ac:spMkLst>
        </pc:spChg>
        <pc:spChg chg="mod">
          <ac:chgData name="Alain Casali" userId="f798282a291849ef" providerId="LiveId" clId="{79AF8A70-D7E9-A740-B71A-FA6D4AB31DA0}" dt="2021-12-06T14:02:39.397" v="493" actId="20577"/>
          <ac:spMkLst>
            <pc:docMk/>
            <pc:sldMk cId="0" sldId="326"/>
            <ac:spMk id="46082" creationId="{0CBD401A-F62A-E24F-8B91-226D95D815DA}"/>
          </ac:spMkLst>
        </pc:spChg>
      </pc:sldChg>
      <pc:sldChg chg="add del">
        <pc:chgData name="Alain Casali" userId="f798282a291849ef" providerId="LiveId" clId="{79AF8A70-D7E9-A740-B71A-FA6D4AB31DA0}" dt="2021-12-06T15:06:42.142" v="952" actId="2696"/>
        <pc:sldMkLst>
          <pc:docMk/>
          <pc:sldMk cId="311043348" sldId="329"/>
        </pc:sldMkLst>
      </pc:sldChg>
      <pc:sldChg chg="modSp add mod">
        <pc:chgData name="Alain Casali" userId="f798282a291849ef" providerId="LiveId" clId="{79AF8A70-D7E9-A740-B71A-FA6D4AB31DA0}" dt="2021-12-06T14:09:43.714" v="647" actId="2711"/>
        <pc:sldMkLst>
          <pc:docMk/>
          <pc:sldMk cId="0" sldId="331"/>
        </pc:sldMkLst>
        <pc:spChg chg="mod">
          <ac:chgData name="Alain Casali" userId="f798282a291849ef" providerId="LiveId" clId="{79AF8A70-D7E9-A740-B71A-FA6D4AB31DA0}" dt="2021-12-06T14:09:28.044" v="645" actId="20577"/>
          <ac:spMkLst>
            <pc:docMk/>
            <pc:sldMk cId="0" sldId="331"/>
            <ac:spMk id="2049" creationId="{A0AE6BCF-1745-224B-8BF2-C1CC9F82D80D}"/>
          </ac:spMkLst>
        </pc:spChg>
        <pc:spChg chg="mod">
          <ac:chgData name="Alain Casali" userId="f798282a291849ef" providerId="LiveId" clId="{79AF8A70-D7E9-A740-B71A-FA6D4AB31DA0}" dt="2021-12-06T14:09:43.714" v="647" actId="2711"/>
          <ac:spMkLst>
            <pc:docMk/>
            <pc:sldMk cId="0" sldId="331"/>
            <ac:spMk id="2052" creationId="{16A64CCF-AB70-944E-B1DE-5F2FEE02AF25}"/>
          </ac:spMkLst>
        </pc:spChg>
      </pc:sldChg>
      <pc:sldChg chg="delSp modSp add mod">
        <pc:chgData name="Alain Casali" userId="f798282a291849ef" providerId="LiveId" clId="{79AF8A70-D7E9-A740-B71A-FA6D4AB31DA0}" dt="2021-12-06T14:10:22.415" v="652" actId="2711"/>
        <pc:sldMkLst>
          <pc:docMk/>
          <pc:sldMk cId="0" sldId="332"/>
        </pc:sldMkLst>
        <pc:spChg chg="mod">
          <ac:chgData name="Alain Casali" userId="f798282a291849ef" providerId="LiveId" clId="{79AF8A70-D7E9-A740-B71A-FA6D4AB31DA0}" dt="2021-12-06T14:10:22.415" v="652" actId="2711"/>
          <ac:spMkLst>
            <pc:docMk/>
            <pc:sldMk cId="0" sldId="332"/>
            <ac:spMk id="5" creationId="{F0829294-29E3-B94F-905A-635506F9D4AF}"/>
          </ac:spMkLst>
        </pc:spChg>
        <pc:spChg chg="del">
          <ac:chgData name="Alain Casali" userId="f798282a291849ef" providerId="LiveId" clId="{79AF8A70-D7E9-A740-B71A-FA6D4AB31DA0}" dt="2021-12-06T14:09:51.937" v="648" actId="478"/>
          <ac:spMkLst>
            <pc:docMk/>
            <pc:sldMk cId="0" sldId="332"/>
            <ac:spMk id="53251" creationId="{A19544E6-4DFF-A644-AC81-E21029967E33}"/>
          </ac:spMkLst>
        </pc:spChg>
      </pc:sldChg>
      <pc:sldChg chg="add del">
        <pc:chgData name="Alain Casali" userId="f798282a291849ef" providerId="LiveId" clId="{79AF8A70-D7E9-A740-B71A-FA6D4AB31DA0}" dt="2021-12-06T15:07:01.677" v="958" actId="2696"/>
        <pc:sldMkLst>
          <pc:docMk/>
          <pc:sldMk cId="0" sldId="35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2781918539" sldId="378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2816276025" sldId="379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4032077522" sldId="38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163852267" sldId="381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838050342" sldId="383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463729463" sldId="384"/>
        </pc:sldMkLst>
      </pc:sldChg>
      <pc:sldChg chg="del">
        <pc:chgData name="Alain Casali" userId="f798282a291849ef" providerId="LiveId" clId="{79AF8A70-D7E9-A740-B71A-FA6D4AB31DA0}" dt="2021-12-06T13:01:25.749" v="1" actId="2696"/>
        <pc:sldMkLst>
          <pc:docMk/>
          <pc:sldMk cId="2667819752" sldId="385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950650096" sldId="386"/>
        </pc:sldMkLst>
      </pc:sldChg>
      <pc:sldChg chg="addSp delSp modSp add mod">
        <pc:chgData name="Alain Casali" userId="f798282a291849ef" providerId="LiveId" clId="{79AF8A70-D7E9-A740-B71A-FA6D4AB31DA0}" dt="2021-12-06T13:10:43.044" v="36" actId="1076"/>
        <pc:sldMkLst>
          <pc:docMk/>
          <pc:sldMk cId="563482989" sldId="387"/>
        </pc:sldMkLst>
        <pc:spChg chg="del mod">
          <ac:chgData name="Alain Casali" userId="f798282a291849ef" providerId="LiveId" clId="{79AF8A70-D7E9-A740-B71A-FA6D4AB31DA0}" dt="2021-12-06T13:10:26.705" v="32" actId="478"/>
          <ac:spMkLst>
            <pc:docMk/>
            <pc:sldMk cId="563482989" sldId="387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10:43.044" v="36" actId="1076"/>
          <ac:spMkLst>
            <pc:docMk/>
            <pc:sldMk cId="563482989" sldId="387"/>
            <ac:spMk id="6" creationId="{00000000-0000-0000-0000-000000000000}"/>
          </ac:spMkLst>
        </pc:spChg>
        <pc:spChg chg="add mod">
          <ac:chgData name="Alain Casali" userId="f798282a291849ef" providerId="LiveId" clId="{79AF8A70-D7E9-A740-B71A-FA6D4AB31DA0}" dt="2021-12-06T13:10:32.630" v="33" actId="1076"/>
          <ac:spMkLst>
            <pc:docMk/>
            <pc:sldMk cId="563482989" sldId="387"/>
            <ac:spMk id="13" creationId="{A2399257-998C-964B-9778-26AF01C88F52}"/>
          </ac:spMkLst>
        </pc:spChg>
      </pc:sldChg>
      <pc:sldChg chg="modSp add mod">
        <pc:chgData name="Alain Casali" userId="f798282a291849ef" providerId="LiveId" clId="{79AF8A70-D7E9-A740-B71A-FA6D4AB31DA0}" dt="2021-12-06T13:11:54.024" v="46" actId="20577"/>
        <pc:sldMkLst>
          <pc:docMk/>
          <pc:sldMk cId="166657688" sldId="388"/>
        </pc:sldMkLst>
        <pc:spChg chg="mod">
          <ac:chgData name="Alain Casali" userId="f798282a291849ef" providerId="LiveId" clId="{79AF8A70-D7E9-A740-B71A-FA6D4AB31DA0}" dt="2021-12-06T13:11:24.777" v="44" actId="207"/>
          <ac:spMkLst>
            <pc:docMk/>
            <pc:sldMk cId="166657688" sldId="388"/>
            <ac:spMk id="2" creationId="{E5512273-1C8B-B843-AFD6-3AA085B2584A}"/>
          </ac:spMkLst>
        </pc:spChg>
        <pc:spChg chg="mod">
          <ac:chgData name="Alain Casali" userId="f798282a291849ef" providerId="LiveId" clId="{79AF8A70-D7E9-A740-B71A-FA6D4AB31DA0}" dt="2021-12-06T13:11:16.545" v="42" actId="20577"/>
          <ac:spMkLst>
            <pc:docMk/>
            <pc:sldMk cId="166657688" sldId="388"/>
            <ac:spMk id="17410" creationId="{0A06489A-C5FC-D042-A836-5FEE93265A92}"/>
          </ac:spMkLst>
        </pc:spChg>
        <pc:spChg chg="mod">
          <ac:chgData name="Alain Casali" userId="f798282a291849ef" providerId="LiveId" clId="{79AF8A70-D7E9-A740-B71A-FA6D4AB31DA0}" dt="2021-12-06T13:11:54.024" v="46" actId="20577"/>
          <ac:spMkLst>
            <pc:docMk/>
            <pc:sldMk cId="166657688" sldId="388"/>
            <ac:spMk id="17414" creationId="{7C6D0D3B-3AF6-EB44-A04B-9CFF3C17B4DB}"/>
          </ac:spMkLst>
        </pc:spChg>
      </pc:sldChg>
      <pc:sldChg chg="modSp add mod">
        <pc:chgData name="Alain Casali" userId="f798282a291849ef" providerId="LiveId" clId="{79AF8A70-D7E9-A740-B71A-FA6D4AB31DA0}" dt="2021-12-06T13:14:55.416" v="117" actId="20577"/>
        <pc:sldMkLst>
          <pc:docMk/>
          <pc:sldMk cId="1484375143" sldId="389"/>
        </pc:sldMkLst>
        <pc:spChg chg="mod">
          <ac:chgData name="Alain Casali" userId="f798282a291849ef" providerId="LiveId" clId="{79AF8A70-D7E9-A740-B71A-FA6D4AB31DA0}" dt="2021-12-06T13:12:00.023" v="47" actId="20577"/>
          <ac:spMkLst>
            <pc:docMk/>
            <pc:sldMk cId="1484375143" sldId="389"/>
            <ac:spMk id="18433" creationId="{E561075C-8F4E-8342-993B-C1732AD1435C}"/>
          </ac:spMkLst>
        </pc:spChg>
        <pc:spChg chg="mod">
          <ac:chgData name="Alain Casali" userId="f798282a291849ef" providerId="LiveId" clId="{79AF8A70-D7E9-A740-B71A-FA6D4AB31DA0}" dt="2021-12-06T13:14:05.879" v="102" actId="20577"/>
          <ac:spMkLst>
            <pc:docMk/>
            <pc:sldMk cId="1484375143" sldId="389"/>
            <ac:spMk id="18434" creationId="{05187608-1CB0-514E-8094-4658D395CADA}"/>
          </ac:spMkLst>
        </pc:spChg>
        <pc:spChg chg="mod">
          <ac:chgData name="Alain Casali" userId="f798282a291849ef" providerId="LiveId" clId="{79AF8A70-D7E9-A740-B71A-FA6D4AB31DA0}" dt="2021-12-06T13:12:57.667" v="77" actId="1076"/>
          <ac:spMkLst>
            <pc:docMk/>
            <pc:sldMk cId="1484375143" sldId="389"/>
            <ac:spMk id="18436" creationId="{976D7C1E-0DB9-714D-89E3-68023A5C666D}"/>
          </ac:spMkLst>
        </pc:spChg>
        <pc:spChg chg="mod">
          <ac:chgData name="Alain Casali" userId="f798282a291849ef" providerId="LiveId" clId="{79AF8A70-D7E9-A740-B71A-FA6D4AB31DA0}" dt="2021-12-06T13:14:55.416" v="117" actId="20577"/>
          <ac:spMkLst>
            <pc:docMk/>
            <pc:sldMk cId="1484375143" sldId="389"/>
            <ac:spMk id="18437" creationId="{1C8D3207-A50E-774D-A315-03C1A4213BB2}"/>
          </ac:spMkLst>
        </pc:spChg>
        <pc:spChg chg="mod">
          <ac:chgData name="Alain Casali" userId="f798282a291849ef" providerId="LiveId" clId="{79AF8A70-D7E9-A740-B71A-FA6D4AB31DA0}" dt="2021-12-06T13:14:36.344" v="110"/>
          <ac:spMkLst>
            <pc:docMk/>
            <pc:sldMk cId="1484375143" sldId="389"/>
            <ac:spMk id="18438" creationId="{6FCFDB47-4320-A940-BD4D-FD3728E6358E}"/>
          </ac:spMkLst>
        </pc:spChg>
        <pc:cxnChg chg="mod">
          <ac:chgData name="Alain Casali" userId="f798282a291849ef" providerId="LiveId" clId="{79AF8A70-D7E9-A740-B71A-FA6D4AB31DA0}" dt="2021-12-06T13:12:57.667" v="77" actId="1076"/>
          <ac:cxnSpMkLst>
            <pc:docMk/>
            <pc:sldMk cId="1484375143" sldId="389"/>
            <ac:cxnSpMk id="7" creationId="{00E2E590-D494-104A-86D1-E68E1F31E813}"/>
          </ac:cxnSpMkLst>
        </pc:cxnChg>
      </pc:sldChg>
      <pc:sldChg chg="modSp add mod">
        <pc:chgData name="Alain Casali" userId="f798282a291849ef" providerId="LiveId" clId="{79AF8A70-D7E9-A740-B71A-FA6D4AB31DA0}" dt="2021-12-06T13:15:53.895" v="152" actId="20577"/>
        <pc:sldMkLst>
          <pc:docMk/>
          <pc:sldMk cId="1304046219" sldId="390"/>
        </pc:sldMkLst>
        <pc:spChg chg="mod">
          <ac:chgData name="Alain Casali" userId="f798282a291849ef" providerId="LiveId" clId="{79AF8A70-D7E9-A740-B71A-FA6D4AB31DA0}" dt="2021-12-06T13:15:00.270" v="118" actId="20577"/>
          <ac:spMkLst>
            <pc:docMk/>
            <pc:sldMk cId="1304046219" sldId="390"/>
            <ac:spMk id="19457" creationId="{C1C30593-2CAA-494C-BC2A-86726F06A941}"/>
          </ac:spMkLst>
        </pc:spChg>
        <pc:spChg chg="mod">
          <ac:chgData name="Alain Casali" userId="f798282a291849ef" providerId="LiveId" clId="{79AF8A70-D7E9-A740-B71A-FA6D4AB31DA0}" dt="2021-12-06T13:15:53.895" v="152" actId="20577"/>
          <ac:spMkLst>
            <pc:docMk/>
            <pc:sldMk cId="1304046219" sldId="390"/>
            <ac:spMk id="19458" creationId="{2E31C77F-664E-2F42-8F27-BAB6F619A3F2}"/>
          </ac:spMkLst>
        </pc:spChg>
      </pc:sldChg>
      <pc:sldChg chg="modSp add mod">
        <pc:chgData name="Alain Casali" userId="f798282a291849ef" providerId="LiveId" clId="{79AF8A70-D7E9-A740-B71A-FA6D4AB31DA0}" dt="2021-12-06T13:55:27.959" v="428" actId="207"/>
        <pc:sldMkLst>
          <pc:docMk/>
          <pc:sldMk cId="1666405184" sldId="391"/>
        </pc:sldMkLst>
        <pc:spChg chg="mod">
          <ac:chgData name="Alain Casali" userId="f798282a291849ef" providerId="LiveId" clId="{79AF8A70-D7E9-A740-B71A-FA6D4AB31DA0}" dt="2021-12-06T13:54:38.123" v="405" actId="20577"/>
          <ac:spMkLst>
            <pc:docMk/>
            <pc:sldMk cId="1666405184" sldId="391"/>
            <ac:spMk id="50893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3:59.785" v="397" actId="207"/>
          <ac:spMkLst>
            <pc:docMk/>
            <pc:sldMk cId="1666405184" sldId="391"/>
            <ac:spMk id="50893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46.515" v="408" actId="20577"/>
          <ac:spMkLst>
            <pc:docMk/>
            <pc:sldMk cId="1666405184" sldId="391"/>
            <ac:spMk id="50893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25.774" v="402" actId="207"/>
          <ac:spMkLst>
            <pc:docMk/>
            <pc:sldMk cId="1666405184" sldId="391"/>
            <ac:spMk id="50894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50.686" v="409" actId="207"/>
          <ac:spMkLst>
            <pc:docMk/>
            <pc:sldMk cId="1666405184" sldId="391"/>
            <ac:spMk id="50895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07.503" v="398" actId="207"/>
          <ac:spMkLst>
            <pc:docMk/>
            <pc:sldMk cId="1666405184" sldId="391"/>
            <ac:spMk id="50895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11.131" v="399" actId="207"/>
          <ac:spMkLst>
            <pc:docMk/>
            <pc:sldMk cId="1666405184" sldId="391"/>
            <ac:spMk id="50895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5:07.068" v="413" actId="20577"/>
          <ac:spMkLst>
            <pc:docMk/>
            <pc:sldMk cId="1666405184" sldId="391"/>
            <ac:spMk id="50896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5:13.799" v="419" actId="207"/>
          <ac:spMkLst>
            <pc:docMk/>
            <pc:sldMk cId="1666405184" sldId="391"/>
            <ac:spMk id="50896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5:17.597" v="420" actId="207"/>
          <ac:spMkLst>
            <pc:docMk/>
            <pc:sldMk cId="1666405184" sldId="391"/>
            <ac:spMk id="50896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5:27.959" v="428" actId="207"/>
          <ac:spMkLst>
            <pc:docMk/>
            <pc:sldMk cId="1666405184" sldId="391"/>
            <ac:spMk id="508966" creationId="{00000000-0000-0000-0000-000000000000}"/>
          </ac:spMkLst>
        </pc:spChg>
      </pc:sldChg>
      <pc:sldChg chg="add del">
        <pc:chgData name="Alain Casali" userId="f798282a291849ef" providerId="LiveId" clId="{79AF8A70-D7E9-A740-B71A-FA6D4AB31DA0}" dt="2021-12-06T13:55:54.245" v="429" actId="2696"/>
        <pc:sldMkLst>
          <pc:docMk/>
          <pc:sldMk cId="757166588" sldId="392"/>
        </pc:sldMkLst>
      </pc:sldChg>
      <pc:sldChg chg="add del">
        <pc:chgData name="Alain Casali" userId="f798282a291849ef" providerId="LiveId" clId="{79AF8A70-D7E9-A740-B71A-FA6D4AB31DA0}" dt="2021-12-06T13:55:54.245" v="429" actId="2696"/>
        <pc:sldMkLst>
          <pc:docMk/>
          <pc:sldMk cId="481881512" sldId="393"/>
        </pc:sldMkLst>
      </pc:sldChg>
      <pc:sldChg chg="modSp add mod">
        <pc:chgData name="Alain Casali" userId="f798282a291849ef" providerId="LiveId" clId="{79AF8A70-D7E9-A740-B71A-FA6D4AB31DA0}" dt="2021-12-06T13:56:29.644" v="443" actId="207"/>
        <pc:sldMkLst>
          <pc:docMk/>
          <pc:sldMk cId="2239344652" sldId="394"/>
        </pc:sldMkLst>
        <pc:spChg chg="mod">
          <ac:chgData name="Alain Casali" userId="f798282a291849ef" providerId="LiveId" clId="{79AF8A70-D7E9-A740-B71A-FA6D4AB31DA0}" dt="2021-12-06T13:55:58.671" v="430" actId="207"/>
          <ac:spMkLst>
            <pc:docMk/>
            <pc:sldMk cId="2239344652" sldId="394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6:11.950" v="440" actId="207"/>
          <ac:spMkLst>
            <pc:docMk/>
            <pc:sldMk cId="2239344652" sldId="394"/>
            <ac:spMk id="51200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6:18.227" v="441" actId="207"/>
          <ac:spMkLst>
            <pc:docMk/>
            <pc:sldMk cId="2239344652" sldId="394"/>
            <ac:spMk id="51200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6:24.180" v="442" actId="207"/>
          <ac:spMkLst>
            <pc:docMk/>
            <pc:sldMk cId="2239344652" sldId="394"/>
            <ac:spMk id="51200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6:29.644" v="443" actId="207"/>
          <ac:spMkLst>
            <pc:docMk/>
            <pc:sldMk cId="2239344652" sldId="394"/>
            <ac:spMk id="512006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5:27.811" v="945" actId="207"/>
        <pc:sldMkLst>
          <pc:docMk/>
          <pc:sldMk cId="1842847306" sldId="395"/>
        </pc:sldMkLst>
        <pc:spChg chg="mod">
          <ac:chgData name="Alain Casali" userId="f798282a291849ef" providerId="LiveId" clId="{79AF8A70-D7E9-A740-B71A-FA6D4AB31DA0}" dt="2021-12-06T15:05:27.811" v="945" actId="207"/>
          <ac:spMkLst>
            <pc:docMk/>
            <pc:sldMk cId="1842847306" sldId="395"/>
            <ac:spMk id="4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0:33.528" v="653" actId="20577"/>
          <ac:spMkLst>
            <pc:docMk/>
            <pc:sldMk cId="1842847306" sldId="395"/>
            <ac:spMk id="4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0:37.377" v="654" actId="20577"/>
          <ac:spMkLst>
            <pc:docMk/>
            <pc:sldMk cId="1842847306" sldId="395"/>
            <ac:spMk id="5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04.023" v="676" actId="20577"/>
          <ac:spMkLst>
            <pc:docMk/>
            <pc:sldMk cId="1842847306" sldId="395"/>
            <ac:spMk id="51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42.394" v="681" actId="20577"/>
          <ac:spMkLst>
            <pc:docMk/>
            <pc:sldMk cId="1842847306" sldId="395"/>
            <ac:spMk id="54784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2:08.793" v="687" actId="20577"/>
          <ac:spMkLst>
            <pc:docMk/>
            <pc:sldMk cId="1842847306" sldId="395"/>
            <ac:spMk id="54784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48.385" v="682" actId="20577"/>
          <ac:spMkLst>
            <pc:docMk/>
            <pc:sldMk cId="1842847306" sldId="395"/>
            <ac:spMk id="54784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08.160" v="689" actId="20577"/>
          <ac:spMkLst>
            <pc:docMk/>
            <pc:sldMk cId="1842847306" sldId="395"/>
            <ac:spMk id="54785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10.857" v="691" actId="20577"/>
          <ac:spMkLst>
            <pc:docMk/>
            <pc:sldMk cId="1842847306" sldId="395"/>
            <ac:spMk id="54785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55.801" v="684" actId="20577"/>
          <ac:spMkLst>
            <pc:docMk/>
            <pc:sldMk cId="1842847306" sldId="395"/>
            <ac:spMk id="54786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2:00.793" v="685" actId="20577"/>
          <ac:spMkLst>
            <pc:docMk/>
            <pc:sldMk cId="1842847306" sldId="395"/>
            <ac:spMk id="54787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52.268" v="683" actId="20577"/>
          <ac:spMkLst>
            <pc:docMk/>
            <pc:sldMk cId="1842847306" sldId="395"/>
            <ac:spMk id="547881" creationId="{00000000-0000-0000-0000-000000000000}"/>
          </ac:spMkLst>
        </pc:spChg>
      </pc:sldChg>
      <pc:sldChg chg="delSp modSp add mod modAnim">
        <pc:chgData name="Alain Casali" userId="f798282a291849ef" providerId="LiveId" clId="{79AF8A70-D7E9-A740-B71A-FA6D4AB31DA0}" dt="2021-12-06T14:16:29.227" v="706" actId="1076"/>
        <pc:sldMkLst>
          <pc:docMk/>
          <pc:sldMk cId="2282323393" sldId="396"/>
        </pc:sldMkLst>
        <pc:spChg chg="mod">
          <ac:chgData name="Alain Casali" userId="f798282a291849ef" providerId="LiveId" clId="{79AF8A70-D7E9-A740-B71A-FA6D4AB31DA0}" dt="2021-12-06T14:11:10.816" v="677" actId="20577"/>
          <ac:spMkLst>
            <pc:docMk/>
            <pc:sldMk cId="2282323393" sldId="396"/>
            <ac:spMk id="4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03.103" v="699" actId="20577"/>
          <ac:spMkLst>
            <pc:docMk/>
            <pc:sldMk cId="2282323393" sldId="396"/>
            <ac:spMk id="54886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11.489" v="702" actId="20577"/>
          <ac:spMkLst>
            <pc:docMk/>
            <pc:sldMk cId="2282323393" sldId="396"/>
            <ac:spMk id="54887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18.600" v="704" actId="20577"/>
          <ac:spMkLst>
            <pc:docMk/>
            <pc:sldMk cId="2282323393" sldId="396"/>
            <ac:spMk id="54887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14.981" v="703" actId="20577"/>
          <ac:spMkLst>
            <pc:docMk/>
            <pc:sldMk cId="2282323393" sldId="396"/>
            <ac:spMk id="54887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25.522" v="696" actId="20577"/>
          <ac:spMkLst>
            <pc:docMk/>
            <pc:sldMk cId="2282323393" sldId="396"/>
            <ac:spMk id="54888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22.175" v="695" actId="20577"/>
          <ac:spMkLst>
            <pc:docMk/>
            <pc:sldMk cId="2282323393" sldId="396"/>
            <ac:spMk id="54889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18.519" v="693" actId="20577"/>
          <ac:spMkLst>
            <pc:docMk/>
            <pc:sldMk cId="2282323393" sldId="396"/>
            <ac:spMk id="54889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29.227" v="706" actId="1076"/>
          <ac:spMkLst>
            <pc:docMk/>
            <pc:sldMk cId="2282323393" sldId="396"/>
            <ac:spMk id="548897" creationId="{00000000-0000-0000-0000-000000000000}"/>
          </ac:spMkLst>
        </pc:spChg>
        <pc:spChg chg="del mod">
          <ac:chgData name="Alain Casali" userId="f798282a291849ef" providerId="LiveId" clId="{79AF8A70-D7E9-A740-B71A-FA6D4AB31DA0}" dt="2021-12-06T14:16:23.048" v="705" actId="478"/>
          <ac:spMkLst>
            <pc:docMk/>
            <pc:sldMk cId="2282323393" sldId="396"/>
            <ac:spMk id="548898" creationId="{00000000-0000-0000-0000-000000000000}"/>
          </ac:spMkLst>
        </pc:spChg>
        <pc:grpChg chg="del mod">
          <ac:chgData name="Alain Casali" userId="f798282a291849ef" providerId="LiveId" clId="{79AF8A70-D7E9-A740-B71A-FA6D4AB31DA0}" dt="2021-12-06T14:16:23.048" v="705" actId="478"/>
          <ac:grpSpMkLst>
            <pc:docMk/>
            <pc:sldMk cId="2282323393" sldId="396"/>
            <ac:grpSpMk id="548899" creationId="{00000000-0000-0000-0000-000000000000}"/>
          </ac:grpSpMkLst>
        </pc:grpChg>
      </pc:sldChg>
      <pc:sldChg chg="delSp modSp add modAnim">
        <pc:chgData name="Alain Casali" userId="f798282a291849ef" providerId="LiveId" clId="{79AF8A70-D7E9-A740-B71A-FA6D4AB31DA0}" dt="2021-12-06T14:20:03.975" v="743" actId="1076"/>
        <pc:sldMkLst>
          <pc:docMk/>
          <pc:sldMk cId="3657236415" sldId="397"/>
        </pc:sldMkLst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21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2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23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38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3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1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4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3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4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7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48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49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50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51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52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53" creationId="{00000000-0000-0000-0000-000000000000}"/>
          </ac:spMkLst>
        </pc:spChg>
      </pc:sldChg>
      <pc:sldChg chg="modSp add mod modAnim">
        <pc:chgData name="Alain Casali" userId="f798282a291849ef" providerId="LiveId" clId="{79AF8A70-D7E9-A740-B71A-FA6D4AB31DA0}" dt="2021-12-06T14:21:33.251" v="762" actId="20577"/>
        <pc:sldMkLst>
          <pc:docMk/>
          <pc:sldMk cId="4138278057" sldId="398"/>
        </pc:sldMkLst>
        <pc:spChg chg="mod">
          <ac:chgData name="Alain Casali" userId="f798282a291849ef" providerId="LiveId" clId="{79AF8A70-D7E9-A740-B71A-FA6D4AB31DA0}" dt="2021-12-06T14:21:26.564" v="760" actId="20577"/>
          <ac:spMkLst>
            <pc:docMk/>
            <pc:sldMk cId="4138278057" sldId="398"/>
            <ac:spMk id="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1:33.251" v="762" actId="20577"/>
          <ac:spMkLst>
            <pc:docMk/>
            <pc:sldMk cId="4138278057" sldId="398"/>
            <ac:spMk id="1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20.883" v="745" actId="20577"/>
          <ac:spMkLst>
            <pc:docMk/>
            <pc:sldMk cId="4138278057" sldId="398"/>
            <ac:spMk id="1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1:02.844" v="754" actId="20577"/>
          <ac:spMkLst>
            <pc:docMk/>
            <pc:sldMk cId="4138278057" sldId="398"/>
            <ac:spMk id="55296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1:07.259" v="755" actId="20577"/>
          <ac:spMkLst>
            <pc:docMk/>
            <pc:sldMk cId="4138278057" sldId="398"/>
            <ac:spMk id="552965" creationId="{00000000-0000-0000-0000-000000000000}"/>
          </ac:spMkLst>
        </pc:spChg>
      </pc:sldChg>
      <pc:sldChg chg="add del">
        <pc:chgData name="Alain Casali" userId="f798282a291849ef" providerId="LiveId" clId="{79AF8A70-D7E9-A740-B71A-FA6D4AB31DA0}" dt="2021-12-06T15:07:15.914" v="964" actId="2696"/>
        <pc:sldMkLst>
          <pc:docMk/>
          <pc:sldMk cId="3588492611" sldId="399"/>
        </pc:sldMkLst>
      </pc:sldChg>
      <pc:sldChg chg="modSp add mod">
        <pc:chgData name="Alain Casali" userId="f798282a291849ef" providerId="LiveId" clId="{79AF8A70-D7E9-A740-B71A-FA6D4AB31DA0}" dt="2021-12-06T15:05:42.564" v="946" actId="207"/>
        <pc:sldMkLst>
          <pc:docMk/>
          <pc:sldMk cId="118193296" sldId="400"/>
        </pc:sldMkLst>
        <pc:spChg chg="mod">
          <ac:chgData name="Alain Casali" userId="f798282a291849ef" providerId="LiveId" clId="{79AF8A70-D7E9-A740-B71A-FA6D4AB31DA0}" dt="2021-12-06T14:23:16.560" v="778" actId="20577"/>
          <ac:spMkLst>
            <pc:docMk/>
            <pc:sldMk cId="118193296" sldId="400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2:31.982" v="775" actId="2711"/>
          <ac:spMkLst>
            <pc:docMk/>
            <pc:sldMk cId="118193296" sldId="400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5:05:42.564" v="946" actId="207"/>
          <ac:spMkLst>
            <pc:docMk/>
            <pc:sldMk cId="118193296" sldId="400"/>
            <ac:spMk id="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2:22.566" v="773" actId="2711"/>
          <ac:spMkLst>
            <pc:docMk/>
            <pc:sldMk cId="118193296" sldId="400"/>
            <ac:spMk id="7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7:31.204" v="925" actId="20577"/>
        <pc:sldMkLst>
          <pc:docMk/>
          <pc:sldMk cId="2325076748" sldId="401"/>
        </pc:sldMkLst>
        <pc:spChg chg="mod">
          <ac:chgData name="Alain Casali" userId="f798282a291849ef" providerId="LiveId" clId="{79AF8A70-D7E9-A740-B71A-FA6D4AB31DA0}" dt="2021-12-06T14:37:31.204" v="925" actId="20577"/>
          <ac:spMkLst>
            <pc:docMk/>
            <pc:sldMk cId="2325076748" sldId="401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3:42.383" v="792" actId="20577"/>
          <ac:spMkLst>
            <pc:docMk/>
            <pc:sldMk cId="2325076748" sldId="401"/>
            <ac:spMk id="5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25:52.433" v="860" actId="20577"/>
        <pc:sldMkLst>
          <pc:docMk/>
          <pc:sldMk cId="3074681392" sldId="402"/>
        </pc:sldMkLst>
        <pc:spChg chg="mod">
          <ac:chgData name="Alain Casali" userId="f798282a291849ef" providerId="LiveId" clId="{79AF8A70-D7E9-A740-B71A-FA6D4AB31DA0}" dt="2021-12-06T14:25:44.767" v="858" actId="20577"/>
          <ac:spMkLst>
            <pc:docMk/>
            <pc:sldMk cId="3074681392" sldId="402"/>
            <ac:spMk id="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5:52.433" v="860" actId="20577"/>
          <ac:spMkLst>
            <pc:docMk/>
            <pc:sldMk cId="3074681392" sldId="402"/>
            <ac:spMk id="7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7:37.690" v="926" actId="20577"/>
        <pc:sldMkLst>
          <pc:docMk/>
          <pc:sldMk cId="1676961846" sldId="403"/>
        </pc:sldMkLst>
        <pc:spChg chg="mod">
          <ac:chgData name="Alain Casali" userId="f798282a291849ef" providerId="LiveId" clId="{79AF8A70-D7E9-A740-B71A-FA6D4AB31DA0}" dt="2021-12-06T14:37:37.690" v="926" actId="20577"/>
          <ac:spMkLst>
            <pc:docMk/>
            <pc:sldMk cId="1676961846" sldId="403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6:18.437" v="861"/>
          <ac:spMkLst>
            <pc:docMk/>
            <pc:sldMk cId="1676961846" sldId="403"/>
            <ac:spMk id="4" creationId="{00000000-0000-0000-0000-000000000000}"/>
          </ac:spMkLst>
        </pc:spChg>
      </pc:sldChg>
      <pc:sldChg chg="modSp add">
        <pc:chgData name="Alain Casali" userId="f798282a291849ef" providerId="LiveId" clId="{79AF8A70-D7E9-A740-B71A-FA6D4AB31DA0}" dt="2021-12-06T14:26:47.245" v="865"/>
        <pc:sldMkLst>
          <pc:docMk/>
          <pc:sldMk cId="2861099588" sldId="404"/>
        </pc:sldMkLst>
        <pc:spChg chg="mod">
          <ac:chgData name="Alain Casali" userId="f798282a291849ef" providerId="LiveId" clId="{79AF8A70-D7E9-A740-B71A-FA6D4AB31DA0}" dt="2021-12-06T14:26:43.317" v="863"/>
          <ac:spMkLst>
            <pc:docMk/>
            <pc:sldMk cId="2861099588" sldId="404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6:45.514" v="864"/>
          <ac:spMkLst>
            <pc:docMk/>
            <pc:sldMk cId="2861099588" sldId="404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6:47.245" v="865"/>
          <ac:spMkLst>
            <pc:docMk/>
            <pc:sldMk cId="2861099588" sldId="404"/>
            <ac:spMk id="9" creationId="{00000000-0000-0000-0000-000000000000}"/>
          </ac:spMkLst>
        </pc:spChg>
      </pc:sldChg>
      <pc:sldChg chg="modSp add mod modAnim">
        <pc:chgData name="Alain Casali" userId="f798282a291849ef" providerId="LiveId" clId="{79AF8A70-D7E9-A740-B71A-FA6D4AB31DA0}" dt="2021-12-06T14:29:46.762" v="894" actId="20577"/>
        <pc:sldMkLst>
          <pc:docMk/>
          <pc:sldMk cId="105168200" sldId="405"/>
        </pc:sldMkLst>
        <pc:spChg chg="mod">
          <ac:chgData name="Alain Casali" userId="f798282a291849ef" providerId="LiveId" clId="{79AF8A70-D7E9-A740-B71A-FA6D4AB31DA0}" dt="2021-12-06T14:26:56.203" v="866"/>
          <ac:spMkLst>
            <pc:docMk/>
            <pc:sldMk cId="105168200" sldId="405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9:16.948" v="879" actId="20577"/>
          <ac:spMkLst>
            <pc:docMk/>
            <pc:sldMk cId="105168200" sldId="405"/>
            <ac:spMk id="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9:26.968" v="888" actId="20577"/>
          <ac:spMkLst>
            <pc:docMk/>
            <pc:sldMk cId="105168200" sldId="405"/>
            <ac:spMk id="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9:46.762" v="894" actId="20577"/>
          <ac:spMkLst>
            <pc:docMk/>
            <pc:sldMk cId="105168200" sldId="405"/>
            <ac:spMk id="10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7:46.274" v="927" actId="20577"/>
        <pc:sldMkLst>
          <pc:docMk/>
          <pc:sldMk cId="2984915293" sldId="406"/>
        </pc:sldMkLst>
        <pc:spChg chg="mod">
          <ac:chgData name="Alain Casali" userId="f798282a291849ef" providerId="LiveId" clId="{79AF8A70-D7E9-A740-B71A-FA6D4AB31DA0}" dt="2021-12-06T14:37:46.274" v="927" actId="20577"/>
          <ac:spMkLst>
            <pc:docMk/>
            <pc:sldMk cId="2984915293" sldId="406"/>
            <ac:spMk id="2" creationId="{00000000-0000-0000-0000-000000000000}"/>
          </ac:spMkLst>
        </pc:spChg>
      </pc:sldChg>
      <pc:sldChg chg="modSp add">
        <pc:chgData name="Alain Casali" userId="f798282a291849ef" providerId="LiveId" clId="{79AF8A70-D7E9-A740-B71A-FA6D4AB31DA0}" dt="2021-12-06T14:30:19.414" v="902" actId="20577"/>
        <pc:sldMkLst>
          <pc:docMk/>
          <pc:sldMk cId="494894559" sldId="407"/>
        </pc:sldMkLst>
        <pc:spChg chg="mod">
          <ac:chgData name="Alain Casali" userId="f798282a291849ef" providerId="LiveId" clId="{79AF8A70-D7E9-A740-B71A-FA6D4AB31DA0}" dt="2021-12-06T14:30:19.414" v="902" actId="20577"/>
          <ac:spMkLst>
            <pc:docMk/>
            <pc:sldMk cId="494894559" sldId="407"/>
            <ac:spMk id="3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7:51.738" v="928" actId="20577"/>
        <pc:sldMkLst>
          <pc:docMk/>
          <pc:sldMk cId="2658806352" sldId="408"/>
        </pc:sldMkLst>
        <pc:spChg chg="mod">
          <ac:chgData name="Alain Casali" userId="f798282a291849ef" providerId="LiveId" clId="{79AF8A70-D7E9-A740-B71A-FA6D4AB31DA0}" dt="2021-12-06T14:37:51.738" v="928" actId="20577"/>
          <ac:spMkLst>
            <pc:docMk/>
            <pc:sldMk cId="2658806352" sldId="408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30:35.728" v="904" actId="20577"/>
          <ac:spMkLst>
            <pc:docMk/>
            <pc:sldMk cId="2658806352" sldId="408"/>
            <ac:spMk id="5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2:01.178" v="915" actId="20577"/>
        <pc:sldMkLst>
          <pc:docMk/>
          <pc:sldMk cId="1973406813" sldId="409"/>
        </pc:sldMkLst>
        <pc:spChg chg="mod">
          <ac:chgData name="Alain Casali" userId="f798282a291849ef" providerId="LiveId" clId="{79AF8A70-D7E9-A740-B71A-FA6D4AB31DA0}" dt="2021-12-06T14:32:01.178" v="915" actId="20577"/>
          <ac:spMkLst>
            <pc:docMk/>
            <pc:sldMk cId="1973406813" sldId="409"/>
            <ac:spMk id="4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5:09.978" v="921" actId="20577"/>
        <pc:sldMkLst>
          <pc:docMk/>
          <pc:sldMk cId="4285625881" sldId="410"/>
        </pc:sldMkLst>
        <pc:spChg chg="mod">
          <ac:chgData name="Alain Casali" userId="f798282a291849ef" providerId="LiveId" clId="{79AF8A70-D7E9-A740-B71A-FA6D4AB31DA0}" dt="2021-12-06T14:35:09.978" v="921" actId="20577"/>
          <ac:spMkLst>
            <pc:docMk/>
            <pc:sldMk cId="4285625881" sldId="410"/>
            <ac:spMk id="6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5:23.439" v="923" actId="20577"/>
        <pc:sldMkLst>
          <pc:docMk/>
          <pc:sldMk cId="1692686514" sldId="411"/>
        </pc:sldMkLst>
        <pc:spChg chg="mod">
          <ac:chgData name="Alain Casali" userId="f798282a291849ef" providerId="LiveId" clId="{79AF8A70-D7E9-A740-B71A-FA6D4AB31DA0}" dt="2021-12-06T14:35:23.439" v="923" actId="20577"/>
          <ac:spMkLst>
            <pc:docMk/>
            <pc:sldMk cId="1692686514" sldId="411"/>
            <ac:spMk id="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35:18.482" v="922" actId="20577"/>
          <ac:spMkLst>
            <pc:docMk/>
            <pc:sldMk cId="1692686514" sldId="411"/>
            <ac:spMk id="10" creationId="{00000000-0000-0000-0000-000000000000}"/>
          </ac:spMkLst>
        </pc:spChg>
      </pc:sldChg>
      <pc:sldChg chg="modSp add mod modAnim">
        <pc:chgData name="Alain Casali" userId="f798282a291849ef" providerId="LiveId" clId="{79AF8A70-D7E9-A740-B71A-FA6D4AB31DA0}" dt="2021-12-06T13:39:36.760" v="330" actId="20577"/>
        <pc:sldMkLst>
          <pc:docMk/>
          <pc:sldMk cId="952441635" sldId="412"/>
        </pc:sldMkLst>
        <pc:spChg chg="mod">
          <ac:chgData name="Alain Casali" userId="f798282a291849ef" providerId="LiveId" clId="{79AF8A70-D7E9-A740-B71A-FA6D4AB31DA0}" dt="2021-12-06T13:27:53.605" v="307" actId="2711"/>
          <ac:spMkLst>
            <pc:docMk/>
            <pc:sldMk cId="952441635" sldId="412"/>
            <ac:spMk id="6" creationId="{00000000-0000-0000-0000-000000000000}"/>
          </ac:spMkLst>
        </pc:spChg>
        <pc:graphicFrameChg chg="mod modGraphic">
          <ac:chgData name="Alain Casali" userId="f798282a291849ef" providerId="LiveId" clId="{79AF8A70-D7E9-A740-B71A-FA6D4AB31DA0}" dt="2021-12-06T13:26:42.241" v="293"/>
          <ac:graphicFrameMkLst>
            <pc:docMk/>
            <pc:sldMk cId="952441635" sldId="412"/>
            <ac:graphicFrameMk id="2" creationId="{00000000-0000-0000-0000-000000000000}"/>
          </ac:graphicFrameMkLst>
        </pc:graphicFrameChg>
        <pc:graphicFrameChg chg="mod modGraphic">
          <ac:chgData name="Alain Casali" userId="f798282a291849ef" providerId="LiveId" clId="{79AF8A70-D7E9-A740-B71A-FA6D4AB31DA0}" dt="2021-12-06T13:39:36.760" v="330" actId="20577"/>
          <ac:graphicFrameMkLst>
            <pc:docMk/>
            <pc:sldMk cId="952441635" sldId="412"/>
            <ac:graphicFrameMk id="4" creationId="{00000000-0000-0000-0000-000000000000}"/>
          </ac:graphicFrameMkLst>
        </pc:graphicFrameChg>
      </pc:sldChg>
      <pc:sldChg chg="modSp add mod modAnim">
        <pc:chgData name="Alain Casali" userId="f798282a291849ef" providerId="LiveId" clId="{79AF8A70-D7E9-A740-B71A-FA6D4AB31DA0}" dt="2021-12-06T13:40:58.455" v="344" actId="2711"/>
        <pc:sldMkLst>
          <pc:docMk/>
          <pc:sldMk cId="1502701536" sldId="413"/>
        </pc:sldMkLst>
        <pc:spChg chg="mod">
          <ac:chgData name="Alain Casali" userId="f798282a291849ef" providerId="LiveId" clId="{79AF8A70-D7E9-A740-B71A-FA6D4AB31DA0}" dt="2021-12-06T13:40:58.455" v="344" actId="2711"/>
          <ac:spMkLst>
            <pc:docMk/>
            <pc:sldMk cId="1502701536" sldId="413"/>
            <ac:spMk id="6" creationId="{00000000-0000-0000-0000-000000000000}"/>
          </ac:spMkLst>
        </pc:spChg>
        <pc:graphicFrameChg chg="mod modGraphic">
          <ac:chgData name="Alain Casali" userId="f798282a291849ef" providerId="LiveId" clId="{79AF8A70-D7E9-A740-B71A-FA6D4AB31DA0}" dt="2021-12-06T13:39:27.629" v="329"/>
          <ac:graphicFrameMkLst>
            <pc:docMk/>
            <pc:sldMk cId="1502701536" sldId="413"/>
            <ac:graphicFrameMk id="2" creationId="{00000000-0000-0000-0000-000000000000}"/>
          </ac:graphicFrameMkLst>
        </pc:graphicFrameChg>
        <pc:graphicFrameChg chg="mod modGraphic">
          <ac:chgData name="Alain Casali" userId="f798282a291849ef" providerId="LiveId" clId="{79AF8A70-D7E9-A740-B71A-FA6D4AB31DA0}" dt="2021-12-06T13:40:24.072" v="337"/>
          <ac:graphicFrameMkLst>
            <pc:docMk/>
            <pc:sldMk cId="1502701536" sldId="413"/>
            <ac:graphicFrameMk id="4" creationId="{00000000-0000-0000-0000-000000000000}"/>
          </ac:graphicFrameMkLst>
        </pc:graphicFrameChg>
      </pc:sldChg>
      <pc:sldChg chg="add del">
        <pc:chgData name="Alain Casali" userId="f798282a291849ef" providerId="LiveId" clId="{79AF8A70-D7E9-A740-B71A-FA6D4AB31DA0}" dt="2021-12-06T15:07:06.971" v="960" actId="2696"/>
        <pc:sldMkLst>
          <pc:docMk/>
          <pc:sldMk cId="392556548" sldId="414"/>
        </pc:sldMkLst>
      </pc:sldChg>
      <pc:sldChg chg="addSp modSp add modAnim">
        <pc:chgData name="Alain Casali" userId="f798282a291849ef" providerId="LiveId" clId="{79AF8A70-D7E9-A740-B71A-FA6D4AB31DA0}" dt="2021-12-06T14:08:46.874" v="639" actId="20577"/>
        <pc:sldMkLst>
          <pc:docMk/>
          <pc:sldMk cId="1507465589" sldId="415"/>
        </pc:sldMkLst>
        <pc:spChg chg="add mod">
          <ac:chgData name="Alain Casali" userId="f798282a291849ef" providerId="LiveId" clId="{79AF8A70-D7E9-A740-B71A-FA6D4AB31DA0}" dt="2021-12-06T14:08:36.692" v="637"/>
          <ac:spMkLst>
            <pc:docMk/>
            <pc:sldMk cId="1507465589" sldId="415"/>
            <ac:spMk id="27" creationId="{04F3CB22-DCAA-5143-B1BF-38347A36044D}"/>
          </ac:spMkLst>
        </pc:spChg>
        <pc:spChg chg="add mod">
          <ac:chgData name="Alain Casali" userId="f798282a291849ef" providerId="LiveId" clId="{79AF8A70-D7E9-A740-B71A-FA6D4AB31DA0}" dt="2021-12-06T14:08:36.692" v="637"/>
          <ac:spMkLst>
            <pc:docMk/>
            <pc:sldMk cId="1507465589" sldId="415"/>
            <ac:spMk id="28" creationId="{0FBDB2F7-9118-A142-8749-1F6980C71D67}"/>
          </ac:spMkLst>
        </pc:spChg>
        <pc:spChg chg="mod">
          <ac:chgData name="Alain Casali" userId="f798282a291849ef" providerId="LiveId" clId="{79AF8A70-D7E9-A740-B71A-FA6D4AB31DA0}" dt="2021-12-06T14:08:46.874" v="639" actId="20577"/>
          <ac:spMkLst>
            <pc:docMk/>
            <pc:sldMk cId="1507465589" sldId="415"/>
            <ac:spMk id="466954" creationId="{4FB63D16-72BE-AB44-AA57-C0EDFD40F8BB}"/>
          </ac:spMkLst>
        </pc:spChg>
        <pc:spChg chg="mod">
          <ac:chgData name="Alain Casali" userId="f798282a291849ef" providerId="LiveId" clId="{79AF8A70-D7E9-A740-B71A-FA6D4AB31DA0}" dt="2021-12-06T14:08:41.698" v="638" actId="20577"/>
          <ac:spMkLst>
            <pc:docMk/>
            <pc:sldMk cId="1507465589" sldId="415"/>
            <ac:spMk id="466960" creationId="{47A118C4-BD78-E14D-B950-2E7597F53010}"/>
          </ac:spMkLst>
        </pc:spChg>
      </pc:sldChg>
      <pc:sldChg chg="modSp add mod">
        <pc:chgData name="Alain Casali" userId="f798282a291849ef" providerId="LiveId" clId="{79AF8A70-D7E9-A740-B71A-FA6D4AB31DA0}" dt="2021-12-06T15:07:38.488" v="966" actId="171"/>
        <pc:sldMkLst>
          <pc:docMk/>
          <pc:sldMk cId="2372990371" sldId="416"/>
        </pc:sldMkLst>
        <pc:spChg chg="mod">
          <ac:chgData name="Alain Casali" userId="f798282a291849ef" providerId="LiveId" clId="{79AF8A70-D7E9-A740-B71A-FA6D4AB31DA0}" dt="2021-12-06T15:07:38.488" v="966" actId="171"/>
          <ac:spMkLst>
            <pc:docMk/>
            <pc:sldMk cId="2372990371" sldId="416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5:06:30.127" v="950" actId="207"/>
          <ac:spMkLst>
            <pc:docMk/>
            <pc:sldMk cId="2372990371" sldId="416"/>
            <ac:spMk id="4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7:56.222" v="969" actId="14100"/>
        <pc:sldMkLst>
          <pc:docMk/>
          <pc:sldMk cId="1778943785" sldId="417"/>
        </pc:sldMkLst>
        <pc:spChg chg="mod">
          <ac:chgData name="Alain Casali" userId="f798282a291849ef" providerId="LiveId" clId="{79AF8A70-D7E9-A740-B71A-FA6D4AB31DA0}" dt="2021-12-06T15:07:56.222" v="969" actId="14100"/>
          <ac:spMkLst>
            <pc:docMk/>
            <pc:sldMk cId="1778943785" sldId="417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8:11.433" v="972" actId="171"/>
        <pc:sldMkLst>
          <pc:docMk/>
          <pc:sldMk cId="2075219709" sldId="418"/>
        </pc:sldMkLst>
        <pc:spChg chg="mod">
          <ac:chgData name="Alain Casali" userId="f798282a291849ef" providerId="LiveId" clId="{79AF8A70-D7E9-A740-B71A-FA6D4AB31DA0}" dt="2021-12-06T15:08:11.433" v="972" actId="171"/>
          <ac:spMkLst>
            <pc:docMk/>
            <pc:sldMk cId="2075219709" sldId="418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8:27.540" v="975" actId="171"/>
        <pc:sldMkLst>
          <pc:docMk/>
          <pc:sldMk cId="3908688669" sldId="419"/>
        </pc:sldMkLst>
        <pc:spChg chg="mod">
          <ac:chgData name="Alain Casali" userId="f798282a291849ef" providerId="LiveId" clId="{79AF8A70-D7E9-A740-B71A-FA6D4AB31DA0}" dt="2021-12-06T15:08:27.540" v="975" actId="171"/>
          <ac:spMkLst>
            <pc:docMk/>
            <pc:sldMk cId="3908688669" sldId="419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8:42.719" v="978" actId="171"/>
        <pc:sldMkLst>
          <pc:docMk/>
          <pc:sldMk cId="3867697705" sldId="420"/>
        </pc:sldMkLst>
        <pc:spChg chg="mod">
          <ac:chgData name="Alain Casali" userId="f798282a291849ef" providerId="LiveId" clId="{79AF8A70-D7E9-A740-B71A-FA6D4AB31DA0}" dt="2021-12-06T15:08:42.719" v="978" actId="171"/>
          <ac:spMkLst>
            <pc:docMk/>
            <pc:sldMk cId="3867697705" sldId="420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8:57.914" v="981" actId="171"/>
        <pc:sldMkLst>
          <pc:docMk/>
          <pc:sldMk cId="739193197" sldId="421"/>
        </pc:sldMkLst>
        <pc:spChg chg="mod">
          <ac:chgData name="Alain Casali" userId="f798282a291849ef" providerId="LiveId" clId="{79AF8A70-D7E9-A740-B71A-FA6D4AB31DA0}" dt="2021-12-06T15:08:57.914" v="981" actId="171"/>
          <ac:spMkLst>
            <pc:docMk/>
            <pc:sldMk cId="739193197" sldId="421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9:09.007" v="983" actId="171"/>
        <pc:sldMkLst>
          <pc:docMk/>
          <pc:sldMk cId="838896691" sldId="422"/>
        </pc:sldMkLst>
        <pc:spChg chg="mod">
          <ac:chgData name="Alain Casali" userId="f798282a291849ef" providerId="LiveId" clId="{79AF8A70-D7E9-A740-B71A-FA6D4AB31DA0}" dt="2021-12-06T15:09:09.007" v="983" actId="171"/>
          <ac:spMkLst>
            <pc:docMk/>
            <pc:sldMk cId="838896691" sldId="422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9:19.813" v="985" actId="171"/>
        <pc:sldMkLst>
          <pc:docMk/>
          <pc:sldMk cId="1589378289" sldId="423"/>
        </pc:sldMkLst>
        <pc:spChg chg="mod">
          <ac:chgData name="Alain Casali" userId="f798282a291849ef" providerId="LiveId" clId="{79AF8A70-D7E9-A740-B71A-FA6D4AB31DA0}" dt="2021-12-06T15:09:19.813" v="985" actId="171"/>
          <ac:spMkLst>
            <pc:docMk/>
            <pc:sldMk cId="1589378289" sldId="423"/>
            <ac:spMk id="2" creationId="{00000000-0000-0000-0000-000000000000}"/>
          </ac:spMkLst>
        </pc:spChg>
      </pc:sldChg>
      <pc:sldChg chg="new del">
        <pc:chgData name="Alain Casali" userId="f798282a291849ef" providerId="LiveId" clId="{79AF8A70-D7E9-A740-B71A-FA6D4AB31DA0}" dt="2021-12-06T21:08:55.837" v="1008" actId="2696"/>
        <pc:sldMkLst>
          <pc:docMk/>
          <pc:sldMk cId="948297562" sldId="424"/>
        </pc:sldMkLst>
      </pc:sldChg>
      <pc:sldChg chg="add del">
        <pc:chgData name="Alain Casali" userId="f798282a291849ef" providerId="LiveId" clId="{79AF8A70-D7E9-A740-B71A-FA6D4AB31DA0}" dt="2021-12-06T21:09:00.531" v="1009" actId="2696"/>
        <pc:sldMkLst>
          <pc:docMk/>
          <pc:sldMk cId="4072323318" sldId="425"/>
        </pc:sldMkLst>
      </pc:sldChg>
      <pc:sldChg chg="addSp modSp add mod">
        <pc:chgData name="Alain Casali" userId="f798282a291849ef" providerId="LiveId" clId="{79AF8A70-D7E9-A740-B71A-FA6D4AB31DA0}" dt="2021-12-06T21:13:44.695" v="1059" actId="20577"/>
        <pc:sldMkLst>
          <pc:docMk/>
          <pc:sldMk cId="509332898" sldId="426"/>
        </pc:sldMkLst>
        <pc:spChg chg="mod">
          <ac:chgData name="Alain Casali" userId="f798282a291849ef" providerId="LiveId" clId="{79AF8A70-D7E9-A740-B71A-FA6D4AB31DA0}" dt="2021-12-06T21:13:11.191" v="1054" actId="20577"/>
          <ac:spMkLst>
            <pc:docMk/>
            <pc:sldMk cId="509332898" sldId="426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21:13:44.695" v="1059" actId="20577"/>
          <ac:spMkLst>
            <pc:docMk/>
            <pc:sldMk cId="509332898" sldId="426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21:09:35.064" v="1044" actId="20577"/>
          <ac:spMkLst>
            <pc:docMk/>
            <pc:sldMk cId="509332898" sldId="426"/>
            <ac:spMk id="4" creationId="{00000000-0000-0000-0000-000000000000}"/>
          </ac:spMkLst>
        </pc:spChg>
        <pc:spChg chg="add mod">
          <ac:chgData name="Alain Casali" userId="f798282a291849ef" providerId="LiveId" clId="{79AF8A70-D7E9-A740-B71A-FA6D4AB31DA0}" dt="2021-12-06T21:12:45.191" v="1051" actId="1076"/>
          <ac:spMkLst>
            <pc:docMk/>
            <pc:sldMk cId="509332898" sldId="426"/>
            <ac:spMk id="8" creationId="{133AACB3-CA67-8043-BCF0-BBE4E4E87A79}"/>
          </ac:spMkLst>
        </pc:spChg>
        <pc:picChg chg="add mod">
          <ac:chgData name="Alain Casali" userId="f798282a291849ef" providerId="LiveId" clId="{79AF8A70-D7E9-A740-B71A-FA6D4AB31DA0}" dt="2021-12-06T21:12:08.250" v="1049" actId="1076"/>
          <ac:picMkLst>
            <pc:docMk/>
            <pc:sldMk cId="509332898" sldId="426"/>
            <ac:picMk id="6" creationId="{56B830FA-76DE-0B43-AF3E-8AD8D1336CAE}"/>
          </ac:picMkLst>
        </pc:picChg>
      </pc:sldChg>
      <pc:sldChg chg="new del">
        <pc:chgData name="Alain Casali" userId="f798282a291849ef" providerId="LiveId" clId="{79AF8A70-D7E9-A740-B71A-FA6D4AB31DA0}" dt="2021-12-06T21:13:33.290" v="1057" actId="2696"/>
        <pc:sldMkLst>
          <pc:docMk/>
          <pc:sldMk cId="2552553774" sldId="427"/>
        </pc:sldMkLst>
      </pc:sldChg>
      <pc:sldChg chg="addSp delSp modSp add mod">
        <pc:chgData name="Alain Casali" userId="f798282a291849ef" providerId="LiveId" clId="{79AF8A70-D7E9-A740-B71A-FA6D4AB31DA0}" dt="2021-12-06T21:59:41.550" v="1820" actId="20577"/>
        <pc:sldMkLst>
          <pc:docMk/>
          <pc:sldMk cId="1781946633" sldId="428"/>
        </pc:sldMkLst>
        <pc:spChg chg="mod">
          <ac:chgData name="Alain Casali" userId="f798282a291849ef" providerId="LiveId" clId="{79AF8A70-D7E9-A740-B71A-FA6D4AB31DA0}" dt="2021-12-06T21:14:05.102" v="1086" actId="20577"/>
          <ac:spMkLst>
            <pc:docMk/>
            <pc:sldMk cId="1781946633" sldId="428"/>
            <ac:spMk id="3" creationId="{00000000-0000-0000-0000-000000000000}"/>
          </ac:spMkLst>
        </pc:spChg>
        <pc:spChg chg="del">
          <ac:chgData name="Alain Casali" userId="f798282a291849ef" providerId="LiveId" clId="{79AF8A70-D7E9-A740-B71A-FA6D4AB31DA0}" dt="2021-12-06T21:14:08.677" v="1087" actId="478"/>
          <ac:spMkLst>
            <pc:docMk/>
            <pc:sldMk cId="1781946633" sldId="428"/>
            <ac:spMk id="4" creationId="{00000000-0000-0000-0000-000000000000}"/>
          </ac:spMkLst>
        </pc:spChg>
        <pc:spChg chg="add mod">
          <ac:chgData name="Alain Casali" userId="f798282a291849ef" providerId="LiveId" clId="{79AF8A70-D7E9-A740-B71A-FA6D4AB31DA0}" dt="2021-12-06T21:59:41.550" v="1820" actId="20577"/>
          <ac:spMkLst>
            <pc:docMk/>
            <pc:sldMk cId="1781946633" sldId="428"/>
            <ac:spMk id="5" creationId="{529A96B1-D5A2-4B48-9B81-FEE02F9EDE59}"/>
          </ac:spMkLst>
        </pc:spChg>
        <pc:spChg chg="del">
          <ac:chgData name="Alain Casali" userId="f798282a291849ef" providerId="LiveId" clId="{79AF8A70-D7E9-A740-B71A-FA6D4AB31DA0}" dt="2021-12-06T21:14:12.214" v="1088" actId="478"/>
          <ac:spMkLst>
            <pc:docMk/>
            <pc:sldMk cId="1781946633" sldId="428"/>
            <ac:spMk id="8" creationId="{133AACB3-CA67-8043-BCF0-BBE4E4E87A79}"/>
          </ac:spMkLst>
        </pc:spChg>
        <pc:picChg chg="del">
          <ac:chgData name="Alain Casali" userId="f798282a291849ef" providerId="LiveId" clId="{79AF8A70-D7E9-A740-B71A-FA6D4AB31DA0}" dt="2021-12-06T21:14:12.214" v="1088" actId="478"/>
          <ac:picMkLst>
            <pc:docMk/>
            <pc:sldMk cId="1781946633" sldId="428"/>
            <ac:picMk id="6" creationId="{56B830FA-76DE-0B43-AF3E-8AD8D1336CAE}"/>
          </ac:picMkLst>
        </pc:picChg>
      </pc:sldChg>
      <pc:sldChg chg="new del">
        <pc:chgData name="Alain Casali" userId="f798282a291849ef" providerId="LiveId" clId="{79AF8A70-D7E9-A740-B71A-FA6D4AB31DA0}" dt="2021-12-06T21:16:59.874" v="1222" actId="2696"/>
        <pc:sldMkLst>
          <pc:docMk/>
          <pc:sldMk cId="482690210" sldId="429"/>
        </pc:sldMkLst>
      </pc:sldChg>
      <pc:sldChg chg="modSp add mod">
        <pc:chgData name="Alain Casali" userId="f798282a291849ef" providerId="LiveId" clId="{79AF8A70-D7E9-A740-B71A-FA6D4AB31DA0}" dt="2021-12-06T21:54:04.770" v="1795" actId="20577"/>
        <pc:sldMkLst>
          <pc:docMk/>
          <pc:sldMk cId="1605186140" sldId="430"/>
        </pc:sldMkLst>
        <pc:spChg chg="mod">
          <ac:chgData name="Alain Casali" userId="f798282a291849ef" providerId="LiveId" clId="{79AF8A70-D7E9-A740-B71A-FA6D4AB31DA0}" dt="2021-12-06T21:26:53.780" v="1593" actId="20577"/>
          <ac:spMkLst>
            <pc:docMk/>
            <pc:sldMk cId="1605186140" sldId="430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21:54:04.770" v="1795" actId="20577"/>
          <ac:spMkLst>
            <pc:docMk/>
            <pc:sldMk cId="1605186140" sldId="430"/>
            <ac:spMk id="5" creationId="{529A96B1-D5A2-4B48-9B81-FEE02F9EDE59}"/>
          </ac:spMkLst>
        </pc:spChg>
      </pc:sldChg>
    </pc:docChg>
  </pc:docChgLst>
  <pc:docChgLst>
    <pc:chgData name="Alain Casali" userId="f798282a291849ef" providerId="LiveId" clId="{27EEA7FE-C7A8-874A-B0CB-CA8397A5F2DC}"/>
    <pc:docChg chg="undo redo custSel addSld delSld modSld sldOrd">
      <pc:chgData name="Alain Casali" userId="f798282a291849ef" providerId="LiveId" clId="{27EEA7FE-C7A8-874A-B0CB-CA8397A5F2DC}" dt="2022-01-04T08:07:46.148" v="284" actId="20577"/>
      <pc:docMkLst>
        <pc:docMk/>
      </pc:docMkLst>
      <pc:sldChg chg="modSp modAnim">
        <pc:chgData name="Alain Casali" userId="f798282a291849ef" providerId="LiveId" clId="{27EEA7FE-C7A8-874A-B0CB-CA8397A5F2DC}" dt="2022-01-04T06:35:58.681" v="283"/>
        <pc:sldMkLst>
          <pc:docMk/>
          <pc:sldMk cId="4199500604" sldId="257"/>
        </pc:sldMkLst>
        <pc:spChg chg="mod">
          <ac:chgData name="Alain Casali" userId="f798282a291849ef" providerId="LiveId" clId="{27EEA7FE-C7A8-874A-B0CB-CA8397A5F2DC}" dt="2021-12-27T10:54:57.468" v="0" actId="20577"/>
          <ac:spMkLst>
            <pc:docMk/>
            <pc:sldMk cId="4199500604" sldId="257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27EEA7FE-C7A8-874A-B0CB-CA8397A5F2DC}" dt="2022-01-04T06:01:47.158" v="237" actId="20577"/>
        <pc:sldMkLst>
          <pc:docMk/>
          <pc:sldMk cId="0" sldId="259"/>
        </pc:sldMkLst>
        <pc:spChg chg="mod">
          <ac:chgData name="Alain Casali" userId="f798282a291849ef" providerId="LiveId" clId="{27EEA7FE-C7A8-874A-B0CB-CA8397A5F2DC}" dt="2022-01-04T06:01:47.158" v="237" actId="20577"/>
          <ac:spMkLst>
            <pc:docMk/>
            <pc:sldMk cId="0" sldId="259"/>
            <ac:spMk id="1027" creationId="{2E56D989-B055-6F40-AFB6-BB1640314847}"/>
          </ac:spMkLst>
        </pc:spChg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657503669" sldId="259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090235988" sldId="260"/>
        </pc:sldMkLst>
      </pc:sldChg>
      <pc:sldChg chg="modSp add mod">
        <pc:chgData name="Alain Casali" userId="f798282a291849ef" providerId="LiveId" clId="{27EEA7FE-C7A8-874A-B0CB-CA8397A5F2DC}" dt="2022-01-04T06:01:28.160" v="234" actId="207"/>
        <pc:sldMkLst>
          <pc:docMk/>
          <pc:sldMk cId="0" sldId="263"/>
        </pc:sldMkLst>
        <pc:spChg chg="mod">
          <ac:chgData name="Alain Casali" userId="f798282a291849ef" providerId="LiveId" clId="{27EEA7FE-C7A8-874A-B0CB-CA8397A5F2DC}" dt="2022-01-04T06:01:28.160" v="234" actId="207"/>
          <ac:spMkLst>
            <pc:docMk/>
            <pc:sldMk cId="0" sldId="263"/>
            <ac:spMk id="2" creationId="{8958C1CA-F18A-CB44-889A-0781DEFAA1D5}"/>
          </ac:spMkLst>
        </pc:spChg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4199772656" sldId="263"/>
        </pc:sldMkLst>
      </pc:sldChg>
      <pc:sldChg chg="add">
        <pc:chgData name="Alain Casali" userId="f798282a291849ef" providerId="LiveId" clId="{27EEA7FE-C7A8-874A-B0CB-CA8397A5F2DC}" dt="2021-12-27T11:05:26.524" v="28"/>
        <pc:sldMkLst>
          <pc:docMk/>
          <pc:sldMk cId="0" sldId="264"/>
        </pc:sldMkLst>
      </pc:sldChg>
      <pc:sldChg chg="add">
        <pc:chgData name="Alain Casali" userId="f798282a291849ef" providerId="LiveId" clId="{27EEA7FE-C7A8-874A-B0CB-CA8397A5F2DC}" dt="2021-12-27T11:05:26.524" v="28"/>
        <pc:sldMkLst>
          <pc:docMk/>
          <pc:sldMk cId="0" sldId="265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3063302408" sldId="265"/>
        </pc:sldMkLst>
      </pc:sldChg>
      <pc:sldChg chg="del">
        <pc:chgData name="Alain Casali" userId="f798282a291849ef" providerId="LiveId" clId="{27EEA7FE-C7A8-874A-B0CB-CA8397A5F2DC}" dt="2021-12-27T11:05:30.914" v="29" actId="2696"/>
        <pc:sldMkLst>
          <pc:docMk/>
          <pc:sldMk cId="237813637" sldId="268"/>
        </pc:sldMkLst>
      </pc:sldChg>
      <pc:sldChg chg="del">
        <pc:chgData name="Alain Casali" userId="f798282a291849ef" providerId="LiveId" clId="{27EEA7FE-C7A8-874A-B0CB-CA8397A5F2DC}" dt="2021-12-27T11:05:30.914" v="29" actId="2696"/>
        <pc:sldMkLst>
          <pc:docMk/>
          <pc:sldMk cId="3026695110" sldId="269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3951233524" sldId="274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886177515" sldId="275"/>
        </pc:sldMkLst>
      </pc:sldChg>
      <pc:sldChg chg="add del">
        <pc:chgData name="Alain Casali" userId="f798282a291849ef" providerId="LiveId" clId="{27EEA7FE-C7A8-874A-B0CB-CA8397A5F2DC}" dt="2022-01-04T06:03:18.893" v="246" actId="2696"/>
        <pc:sldMkLst>
          <pc:docMk/>
          <pc:sldMk cId="0" sldId="276"/>
        </pc:sldMkLst>
      </pc:sldChg>
      <pc:sldChg chg="modSp add mod">
        <pc:chgData name="Alain Casali" userId="f798282a291849ef" providerId="LiveId" clId="{27EEA7FE-C7A8-874A-B0CB-CA8397A5F2DC}" dt="2022-01-04T06:03:22.822" v="247" actId="20577"/>
        <pc:sldMkLst>
          <pc:docMk/>
          <pc:sldMk cId="0" sldId="277"/>
        </pc:sldMkLst>
        <pc:spChg chg="mod">
          <ac:chgData name="Alain Casali" userId="f798282a291849ef" providerId="LiveId" clId="{27EEA7FE-C7A8-874A-B0CB-CA8397A5F2DC}" dt="2022-01-04T06:03:22.822" v="247" actId="20577"/>
          <ac:spMkLst>
            <pc:docMk/>
            <pc:sldMk cId="0" sldId="277"/>
            <ac:spMk id="1031" creationId="{AA38C3C0-7330-BA4D-B160-661AD8DB4E39}"/>
          </ac:spMkLst>
        </pc:spChg>
      </pc:sldChg>
      <pc:sldChg chg="del">
        <pc:chgData name="Alain Casali" userId="f798282a291849ef" providerId="LiveId" clId="{27EEA7FE-C7A8-874A-B0CB-CA8397A5F2DC}" dt="2021-12-27T11:05:30.914" v="29" actId="2696"/>
        <pc:sldMkLst>
          <pc:docMk/>
          <pc:sldMk cId="1076287415" sldId="277"/>
        </pc:sldMkLst>
      </pc:sldChg>
      <pc:sldChg chg="modSp add mod">
        <pc:chgData name="Alain Casali" userId="f798282a291849ef" providerId="LiveId" clId="{27EEA7FE-C7A8-874A-B0CB-CA8397A5F2DC}" dt="2022-01-04T08:07:46.148" v="284" actId="20577"/>
        <pc:sldMkLst>
          <pc:docMk/>
          <pc:sldMk cId="0" sldId="278"/>
        </pc:sldMkLst>
        <pc:spChg chg="mod">
          <ac:chgData name="Alain Casali" userId="f798282a291849ef" providerId="LiveId" clId="{27EEA7FE-C7A8-874A-B0CB-CA8397A5F2DC}" dt="2022-01-04T06:03:27.887" v="248" actId="20577"/>
          <ac:spMkLst>
            <pc:docMk/>
            <pc:sldMk cId="0" sldId="278"/>
            <ac:spMk id="26625" creationId="{F5C2030A-D705-4A45-B0C2-D843187828AC}"/>
          </ac:spMkLst>
        </pc:spChg>
        <pc:spChg chg="mod">
          <ac:chgData name="Alain Casali" userId="f798282a291849ef" providerId="LiveId" clId="{27EEA7FE-C7A8-874A-B0CB-CA8397A5F2DC}" dt="2022-01-04T08:07:46.148" v="284" actId="20577"/>
          <ac:spMkLst>
            <pc:docMk/>
            <pc:sldMk cId="0" sldId="278"/>
            <ac:spMk id="26626" creationId="{A19A9AD3-B274-B34E-9389-2A22C1E3A520}"/>
          </ac:spMkLst>
        </pc:spChg>
      </pc:sldChg>
      <pc:sldChg chg="modSp add mod">
        <pc:chgData name="Alain Casali" userId="f798282a291849ef" providerId="LiveId" clId="{27EEA7FE-C7A8-874A-B0CB-CA8397A5F2DC}" dt="2022-01-04T06:03:32.447" v="249" actId="20577"/>
        <pc:sldMkLst>
          <pc:docMk/>
          <pc:sldMk cId="0" sldId="279"/>
        </pc:sldMkLst>
        <pc:spChg chg="mod">
          <ac:chgData name="Alain Casali" userId="f798282a291849ef" providerId="LiveId" clId="{27EEA7FE-C7A8-874A-B0CB-CA8397A5F2DC}" dt="2022-01-04T06:03:32.447" v="249" actId="20577"/>
          <ac:spMkLst>
            <pc:docMk/>
            <pc:sldMk cId="0" sldId="279"/>
            <ac:spMk id="2049" creationId="{7386B080-BFBB-204D-9831-E1531834B960}"/>
          </ac:spMkLst>
        </pc:spChg>
      </pc:sldChg>
      <pc:sldChg chg="add">
        <pc:chgData name="Alain Casali" userId="f798282a291849ef" providerId="LiveId" clId="{27EEA7FE-C7A8-874A-B0CB-CA8397A5F2DC}" dt="2021-12-27T11:06:02.907" v="31"/>
        <pc:sldMkLst>
          <pc:docMk/>
          <pc:sldMk cId="0" sldId="280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696466757" sldId="280"/>
        </pc:sldMkLst>
      </pc:sldChg>
      <pc:sldChg chg="add">
        <pc:chgData name="Alain Casali" userId="f798282a291849ef" providerId="LiveId" clId="{27EEA7FE-C7A8-874A-B0CB-CA8397A5F2DC}" dt="2021-12-27T11:06:02.907" v="31"/>
        <pc:sldMkLst>
          <pc:docMk/>
          <pc:sldMk cId="0" sldId="281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4216083768" sldId="281"/>
        </pc:sldMkLst>
      </pc:sldChg>
      <pc:sldChg chg="modSp add mod">
        <pc:chgData name="Alain Casali" userId="f798282a291849ef" providerId="LiveId" clId="{27EEA7FE-C7A8-874A-B0CB-CA8397A5F2DC}" dt="2022-01-04T06:03:39.887" v="250" actId="20577"/>
        <pc:sldMkLst>
          <pc:docMk/>
          <pc:sldMk cId="0" sldId="282"/>
        </pc:sldMkLst>
        <pc:spChg chg="mod">
          <ac:chgData name="Alain Casali" userId="f798282a291849ef" providerId="LiveId" clId="{27EEA7FE-C7A8-874A-B0CB-CA8397A5F2DC}" dt="2022-01-04T06:03:39.887" v="250" actId="20577"/>
          <ac:spMkLst>
            <pc:docMk/>
            <pc:sldMk cId="0" sldId="282"/>
            <ac:spMk id="29697" creationId="{A73828B0-7BEC-704C-A9B9-C8365FB24FDD}"/>
          </ac:spMkLst>
        </pc:spChg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4103496926" sldId="282"/>
        </pc:sldMkLst>
      </pc:sldChg>
      <pc:sldChg chg="modSp add">
        <pc:chgData name="Alain Casali" userId="f798282a291849ef" providerId="LiveId" clId="{27EEA7FE-C7A8-874A-B0CB-CA8397A5F2DC}" dt="2022-01-04T06:03:43.438" v="251" actId="20577"/>
        <pc:sldMkLst>
          <pc:docMk/>
          <pc:sldMk cId="0" sldId="283"/>
        </pc:sldMkLst>
        <pc:spChg chg="mod">
          <ac:chgData name="Alain Casali" userId="f798282a291849ef" providerId="LiveId" clId="{27EEA7FE-C7A8-874A-B0CB-CA8397A5F2DC}" dt="2022-01-04T06:03:43.438" v="251" actId="20577"/>
          <ac:spMkLst>
            <pc:docMk/>
            <pc:sldMk cId="0" sldId="283"/>
            <ac:spMk id="2" creationId="{5FF7D6A8-5699-CD4E-952D-67BF028DFD4F}"/>
          </ac:spMkLst>
        </pc:spChg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4146076763" sldId="283"/>
        </pc:sldMkLst>
      </pc:sldChg>
      <pc:sldChg chg="modSp add mod">
        <pc:chgData name="Alain Casali" userId="f798282a291849ef" providerId="LiveId" clId="{27EEA7FE-C7A8-874A-B0CB-CA8397A5F2DC}" dt="2022-01-04T06:03:49.007" v="252" actId="20577"/>
        <pc:sldMkLst>
          <pc:docMk/>
          <pc:sldMk cId="0" sldId="284"/>
        </pc:sldMkLst>
        <pc:spChg chg="mod">
          <ac:chgData name="Alain Casali" userId="f798282a291849ef" providerId="LiveId" clId="{27EEA7FE-C7A8-874A-B0CB-CA8397A5F2DC}" dt="2022-01-04T06:03:49.007" v="252" actId="20577"/>
          <ac:spMkLst>
            <pc:docMk/>
            <pc:sldMk cId="0" sldId="284"/>
            <ac:spMk id="31745" creationId="{8DE5B17C-E7DF-1C4C-A41B-285D0FCD0CB5}"/>
          </ac:spMkLst>
        </pc:spChg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4218921912" sldId="284"/>
        </pc:sldMkLst>
      </pc:sldChg>
      <pc:sldChg chg="add">
        <pc:chgData name="Alain Casali" userId="f798282a291849ef" providerId="LiveId" clId="{27EEA7FE-C7A8-874A-B0CB-CA8397A5F2DC}" dt="2021-12-27T11:06:02.907" v="31"/>
        <pc:sldMkLst>
          <pc:docMk/>
          <pc:sldMk cId="0" sldId="285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965592640" sldId="285"/>
        </pc:sldMkLst>
      </pc:sldChg>
      <pc:sldChg chg="modSp add mod">
        <pc:chgData name="Alain Casali" userId="f798282a291849ef" providerId="LiveId" clId="{27EEA7FE-C7A8-874A-B0CB-CA8397A5F2DC}" dt="2022-01-04T06:03:54.487" v="253" actId="20577"/>
        <pc:sldMkLst>
          <pc:docMk/>
          <pc:sldMk cId="0" sldId="286"/>
        </pc:sldMkLst>
        <pc:spChg chg="mod">
          <ac:chgData name="Alain Casali" userId="f798282a291849ef" providerId="LiveId" clId="{27EEA7FE-C7A8-874A-B0CB-CA8397A5F2DC}" dt="2022-01-04T06:03:54.487" v="253" actId="20577"/>
          <ac:spMkLst>
            <pc:docMk/>
            <pc:sldMk cId="0" sldId="286"/>
            <ac:spMk id="33793" creationId="{2F0B3270-BE72-1F4E-AE0F-B865078D747F}"/>
          </ac:spMkLst>
        </pc:spChg>
      </pc:sldChg>
      <pc:sldChg chg="modSp add mod">
        <pc:chgData name="Alain Casali" userId="f798282a291849ef" providerId="LiveId" clId="{27EEA7FE-C7A8-874A-B0CB-CA8397A5F2DC}" dt="2022-01-04T06:15:20.313" v="256" actId="20577"/>
        <pc:sldMkLst>
          <pc:docMk/>
          <pc:sldMk cId="0" sldId="294"/>
        </pc:sldMkLst>
        <pc:spChg chg="mod">
          <ac:chgData name="Alain Casali" userId="f798282a291849ef" providerId="LiveId" clId="{27EEA7FE-C7A8-874A-B0CB-CA8397A5F2DC}" dt="2022-01-04T06:01:39.237" v="236" actId="207"/>
          <ac:spMkLst>
            <pc:docMk/>
            <pc:sldMk cId="0" sldId="294"/>
            <ac:spMk id="2" creationId="{434C5117-E4A8-9C4D-9AC6-81D00DCA47BD}"/>
          </ac:spMkLst>
        </pc:spChg>
        <pc:spChg chg="mod">
          <ac:chgData name="Alain Casali" userId="f798282a291849ef" providerId="LiveId" clId="{27EEA7FE-C7A8-874A-B0CB-CA8397A5F2DC}" dt="2022-01-04T06:15:20.313" v="256" actId="20577"/>
          <ac:spMkLst>
            <pc:docMk/>
            <pc:sldMk cId="0" sldId="294"/>
            <ac:spMk id="54277" creationId="{6EB8F902-5206-8A44-B75B-1F79715BB3A5}"/>
          </ac:spMkLst>
        </pc:spChg>
      </pc:sldChg>
      <pc:sldChg chg="modSp add mod">
        <pc:chgData name="Alain Casali" userId="f798282a291849ef" providerId="LiveId" clId="{27EEA7FE-C7A8-874A-B0CB-CA8397A5F2DC}" dt="2022-01-04T06:02:00.396" v="239" actId="20577"/>
        <pc:sldMkLst>
          <pc:docMk/>
          <pc:sldMk cId="0" sldId="295"/>
        </pc:sldMkLst>
        <pc:spChg chg="mod">
          <ac:chgData name="Alain Casali" userId="f798282a291849ef" providerId="LiveId" clId="{27EEA7FE-C7A8-874A-B0CB-CA8397A5F2DC}" dt="2022-01-04T06:01:56.065" v="238" actId="20577"/>
          <ac:spMkLst>
            <pc:docMk/>
            <pc:sldMk cId="0" sldId="295"/>
            <ac:spMk id="2049" creationId="{097112F2-512C-2C44-9A63-5ABD12B7241E}"/>
          </ac:spMkLst>
        </pc:spChg>
        <pc:spChg chg="mod">
          <ac:chgData name="Alain Casali" userId="f798282a291849ef" providerId="LiveId" clId="{27EEA7FE-C7A8-874A-B0CB-CA8397A5F2DC}" dt="2022-01-04T06:02:00.396" v="239" actId="20577"/>
          <ac:spMkLst>
            <pc:docMk/>
            <pc:sldMk cId="0" sldId="295"/>
            <ac:spMk id="2051" creationId="{B512E85B-7467-6641-8A29-79A3E4BB2F50}"/>
          </ac:spMkLst>
        </pc:spChg>
      </pc:sldChg>
      <pc:sldChg chg="modSp add mod">
        <pc:chgData name="Alain Casali" userId="f798282a291849ef" providerId="LiveId" clId="{27EEA7FE-C7A8-874A-B0CB-CA8397A5F2DC}" dt="2022-01-04T06:02:45.893" v="241" actId="20577"/>
        <pc:sldMkLst>
          <pc:docMk/>
          <pc:sldMk cId="0" sldId="296"/>
        </pc:sldMkLst>
        <pc:spChg chg="mod">
          <ac:chgData name="Alain Casali" userId="f798282a291849ef" providerId="LiveId" clId="{27EEA7FE-C7A8-874A-B0CB-CA8397A5F2DC}" dt="2022-01-04T06:02:45.893" v="241" actId="20577"/>
          <ac:spMkLst>
            <pc:docMk/>
            <pc:sldMk cId="0" sldId="296"/>
            <ac:spMk id="5121" creationId="{42A21F2B-4C59-294B-8543-33B41B430DA8}"/>
          </ac:spMkLst>
        </pc:spChg>
      </pc:sldChg>
      <pc:sldChg chg="add">
        <pc:chgData name="Alain Casali" userId="f798282a291849ef" providerId="LiveId" clId="{27EEA7FE-C7A8-874A-B0CB-CA8397A5F2DC}" dt="2021-12-27T11:02:02.361" v="27"/>
        <pc:sldMkLst>
          <pc:docMk/>
          <pc:sldMk cId="0" sldId="297"/>
        </pc:sldMkLst>
      </pc:sldChg>
      <pc:sldChg chg="modSp add mod">
        <pc:chgData name="Alain Casali" userId="f798282a291849ef" providerId="LiveId" clId="{27EEA7FE-C7A8-874A-B0CB-CA8397A5F2DC}" dt="2022-01-04T06:02:40.877" v="240" actId="20577"/>
        <pc:sldMkLst>
          <pc:docMk/>
          <pc:sldMk cId="0" sldId="298"/>
        </pc:sldMkLst>
        <pc:spChg chg="mod">
          <ac:chgData name="Alain Casali" userId="f798282a291849ef" providerId="LiveId" clId="{27EEA7FE-C7A8-874A-B0CB-CA8397A5F2DC}" dt="2022-01-04T06:02:40.877" v="240" actId="20577"/>
          <ac:spMkLst>
            <pc:docMk/>
            <pc:sldMk cId="0" sldId="298"/>
            <ac:spMk id="4097" creationId="{54E8D4BC-4D47-B14D-B90F-F877B972C8F0}"/>
          </ac:spMkLst>
        </pc:spChg>
      </pc:sldChg>
      <pc:sldChg chg="modSp add mod modAnim">
        <pc:chgData name="Alain Casali" userId="f798282a291849ef" providerId="LiveId" clId="{27EEA7FE-C7A8-874A-B0CB-CA8397A5F2DC}" dt="2022-01-04T06:02:50.293" v="242" actId="20577"/>
        <pc:sldMkLst>
          <pc:docMk/>
          <pc:sldMk cId="0" sldId="299"/>
        </pc:sldMkLst>
        <pc:spChg chg="mod">
          <ac:chgData name="Alain Casali" userId="f798282a291849ef" providerId="LiveId" clId="{27EEA7FE-C7A8-874A-B0CB-CA8397A5F2DC}" dt="2021-12-27T11:42:15.487" v="79" actId="20577"/>
          <ac:spMkLst>
            <pc:docMk/>
            <pc:sldMk cId="0" sldId="299"/>
            <ac:spMk id="6" creationId="{3AEFA8D9-E9E1-1640-BC7F-0E58035582A9}"/>
          </ac:spMkLst>
        </pc:spChg>
        <pc:spChg chg="mod">
          <ac:chgData name="Alain Casali" userId="f798282a291849ef" providerId="LiveId" clId="{27EEA7FE-C7A8-874A-B0CB-CA8397A5F2DC}" dt="2021-12-27T11:42:39.464" v="84" actId="20577"/>
          <ac:spMkLst>
            <pc:docMk/>
            <pc:sldMk cId="0" sldId="299"/>
            <ac:spMk id="7" creationId="{5E95AC89-EF1A-C945-BA2F-E021BF954239}"/>
          </ac:spMkLst>
        </pc:spChg>
        <pc:spChg chg="mod">
          <ac:chgData name="Alain Casali" userId="f798282a291849ef" providerId="LiveId" clId="{27EEA7FE-C7A8-874A-B0CB-CA8397A5F2DC}" dt="2022-01-04T06:02:50.293" v="242" actId="20577"/>
          <ac:spMkLst>
            <pc:docMk/>
            <pc:sldMk cId="0" sldId="299"/>
            <ac:spMk id="6145" creationId="{A568C92E-D054-8C4A-90E7-7DC2A153A11B}"/>
          </ac:spMkLst>
        </pc:spChg>
        <pc:spChg chg="mod">
          <ac:chgData name="Alain Casali" userId="f798282a291849ef" providerId="LiveId" clId="{27EEA7FE-C7A8-874A-B0CB-CA8397A5F2DC}" dt="2021-12-27T11:45:06.869" v="233" actId="20577"/>
          <ac:spMkLst>
            <pc:docMk/>
            <pc:sldMk cId="0" sldId="299"/>
            <ac:spMk id="6146" creationId="{17797006-B8B5-4A43-992C-6B1F9CD7C6DF}"/>
          </ac:spMkLst>
        </pc:spChg>
      </pc:sldChg>
      <pc:sldChg chg="add del">
        <pc:chgData name="Alain Casali" userId="f798282a291849ef" providerId="LiveId" clId="{27EEA7FE-C7A8-874A-B0CB-CA8397A5F2DC}" dt="2022-01-04T06:30:47.022" v="276" actId="2696"/>
        <pc:sldMkLst>
          <pc:docMk/>
          <pc:sldMk cId="0" sldId="300"/>
        </pc:sldMkLst>
      </pc:sldChg>
      <pc:sldChg chg="add del">
        <pc:chgData name="Alain Casali" userId="f798282a291849ef" providerId="LiveId" clId="{27EEA7FE-C7A8-874A-B0CB-CA8397A5F2DC}" dt="2022-01-04T06:30:42.502" v="274" actId="2696"/>
        <pc:sldMkLst>
          <pc:docMk/>
          <pc:sldMk cId="0" sldId="302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04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05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07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09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10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11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24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25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26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31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0" sldId="332"/>
        </pc:sldMkLst>
      </pc:sldChg>
      <pc:sldChg chg="del">
        <pc:chgData name="Alain Casali" userId="f798282a291849ef" providerId="LiveId" clId="{27EEA7FE-C7A8-874A-B0CB-CA8397A5F2DC}" dt="2021-12-27T11:05:30.914" v="29" actId="2696"/>
        <pc:sldMkLst>
          <pc:docMk/>
          <pc:sldMk cId="563482989" sldId="387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66657688" sldId="388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484375143" sldId="389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304046219" sldId="390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666405184" sldId="391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239344652" sldId="394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842847306" sldId="395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282323393" sldId="396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3657236415" sldId="397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4138278057" sldId="398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18193296" sldId="400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325076748" sldId="401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3074681392" sldId="402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676961846" sldId="403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861099588" sldId="404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05168200" sldId="405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984915293" sldId="406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494894559" sldId="407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658806352" sldId="408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973406813" sldId="409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4285625881" sldId="410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692686514" sldId="411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952441635" sldId="412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502701536" sldId="413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507465589" sldId="415"/>
        </pc:sldMkLst>
      </pc:sldChg>
      <pc:sldChg chg="del">
        <pc:chgData name="Alain Casali" userId="f798282a291849ef" providerId="LiveId" clId="{27EEA7FE-C7A8-874A-B0CB-CA8397A5F2DC}" dt="2021-12-27T11:05:30.914" v="29" actId="2696"/>
        <pc:sldMkLst>
          <pc:docMk/>
          <pc:sldMk cId="2372990371" sldId="416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778943785" sldId="417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2075219709" sldId="418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3908688669" sldId="419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3867697705" sldId="420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739193197" sldId="421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838896691" sldId="422"/>
        </pc:sldMkLst>
      </pc:sldChg>
      <pc:sldChg chg="del">
        <pc:chgData name="Alain Casali" userId="f798282a291849ef" providerId="LiveId" clId="{27EEA7FE-C7A8-874A-B0CB-CA8397A5F2DC}" dt="2021-12-27T11:00:33.554" v="26" actId="2696"/>
        <pc:sldMkLst>
          <pc:docMk/>
          <pc:sldMk cId="1589378289" sldId="423"/>
        </pc:sldMkLst>
      </pc:sldChg>
      <pc:sldChg chg="addSp delSp modSp mod">
        <pc:chgData name="Alain Casali" userId="f798282a291849ef" providerId="LiveId" clId="{27EEA7FE-C7A8-874A-B0CB-CA8397A5F2DC}" dt="2021-12-27T10:59:37.788" v="25" actId="1076"/>
        <pc:sldMkLst>
          <pc:docMk/>
          <pc:sldMk cId="509332898" sldId="426"/>
        </pc:sldMkLst>
        <pc:spChg chg="mod">
          <ac:chgData name="Alain Casali" userId="f798282a291849ef" providerId="LiveId" clId="{27EEA7FE-C7A8-874A-B0CB-CA8397A5F2DC}" dt="2021-12-27T10:55:12.416" v="12" actId="20577"/>
          <ac:spMkLst>
            <pc:docMk/>
            <pc:sldMk cId="509332898" sldId="426"/>
            <ac:spMk id="2" creationId="{00000000-0000-0000-0000-000000000000}"/>
          </ac:spMkLst>
        </pc:spChg>
        <pc:spChg chg="del">
          <ac:chgData name="Alain Casali" userId="f798282a291849ef" providerId="LiveId" clId="{27EEA7FE-C7A8-874A-B0CB-CA8397A5F2DC}" dt="2021-12-27T10:55:15.371" v="13" actId="478"/>
          <ac:spMkLst>
            <pc:docMk/>
            <pc:sldMk cId="509332898" sldId="426"/>
            <ac:spMk id="3" creationId="{00000000-0000-0000-0000-000000000000}"/>
          </ac:spMkLst>
        </pc:spChg>
        <pc:spChg chg="del mod">
          <ac:chgData name="Alain Casali" userId="f798282a291849ef" providerId="LiveId" clId="{27EEA7FE-C7A8-874A-B0CB-CA8397A5F2DC}" dt="2021-12-27T10:59:00.357" v="19" actId="478"/>
          <ac:spMkLst>
            <pc:docMk/>
            <pc:sldMk cId="509332898" sldId="426"/>
            <ac:spMk id="4" creationId="{00000000-0000-0000-0000-000000000000}"/>
          </ac:spMkLst>
        </pc:spChg>
        <pc:spChg chg="del">
          <ac:chgData name="Alain Casali" userId="f798282a291849ef" providerId="LiveId" clId="{27EEA7FE-C7A8-874A-B0CB-CA8397A5F2DC}" dt="2021-12-27T10:55:06.818" v="1" actId="478"/>
          <ac:spMkLst>
            <pc:docMk/>
            <pc:sldMk cId="509332898" sldId="426"/>
            <ac:spMk id="8" creationId="{133AACB3-CA67-8043-BCF0-BBE4E4E87A79}"/>
          </ac:spMkLst>
        </pc:spChg>
        <pc:picChg chg="del">
          <ac:chgData name="Alain Casali" userId="f798282a291849ef" providerId="LiveId" clId="{27EEA7FE-C7A8-874A-B0CB-CA8397A5F2DC}" dt="2021-12-27T10:55:06.818" v="1" actId="478"/>
          <ac:picMkLst>
            <pc:docMk/>
            <pc:sldMk cId="509332898" sldId="426"/>
            <ac:picMk id="6" creationId="{56B830FA-76DE-0B43-AF3E-8AD8D1336CAE}"/>
          </ac:picMkLst>
        </pc:picChg>
        <pc:picChg chg="add mod">
          <ac:chgData name="Alain Casali" userId="f798282a291849ef" providerId="LiveId" clId="{27EEA7FE-C7A8-874A-B0CB-CA8397A5F2DC}" dt="2021-12-27T10:59:28.318" v="23" actId="1076"/>
          <ac:picMkLst>
            <pc:docMk/>
            <pc:sldMk cId="509332898" sldId="426"/>
            <ac:picMk id="7" creationId="{DCC3C9C1-9B19-1742-BE28-56519FC28132}"/>
          </ac:picMkLst>
        </pc:picChg>
        <pc:picChg chg="add mod">
          <ac:chgData name="Alain Casali" userId="f798282a291849ef" providerId="LiveId" clId="{27EEA7FE-C7A8-874A-B0CB-CA8397A5F2DC}" dt="2021-12-27T10:59:37.788" v="25" actId="1076"/>
          <ac:picMkLst>
            <pc:docMk/>
            <pc:sldMk cId="509332898" sldId="426"/>
            <ac:picMk id="10" creationId="{D6C1607B-6BA8-A04E-90F1-2E589F6B9A3C}"/>
          </ac:picMkLst>
        </pc:picChg>
      </pc:sldChg>
      <pc:sldChg chg="del">
        <pc:chgData name="Alain Casali" userId="f798282a291849ef" providerId="LiveId" clId="{27EEA7FE-C7A8-874A-B0CB-CA8397A5F2DC}" dt="2021-12-27T11:05:35.435" v="30" actId="2696"/>
        <pc:sldMkLst>
          <pc:docMk/>
          <pc:sldMk cId="1781946633" sldId="428"/>
        </pc:sldMkLst>
      </pc:sldChg>
      <pc:sldChg chg="del">
        <pc:chgData name="Alain Casali" userId="f798282a291849ef" providerId="LiveId" clId="{27EEA7FE-C7A8-874A-B0CB-CA8397A5F2DC}" dt="2021-12-27T11:05:35.435" v="30" actId="2696"/>
        <pc:sldMkLst>
          <pc:docMk/>
          <pc:sldMk cId="1605186140" sldId="430"/>
        </pc:sldMkLst>
      </pc:sldChg>
      <pc:sldChg chg="modSp add mod">
        <pc:chgData name="Alain Casali" userId="f798282a291849ef" providerId="LiveId" clId="{27EEA7FE-C7A8-874A-B0CB-CA8397A5F2DC}" dt="2022-01-04T06:31:57.524" v="278" actId="171"/>
        <pc:sldMkLst>
          <pc:docMk/>
          <pc:sldMk cId="0" sldId="431"/>
        </pc:sldMkLst>
        <pc:spChg chg="mod">
          <ac:chgData name="Alain Casali" userId="f798282a291849ef" providerId="LiveId" clId="{27EEA7FE-C7A8-874A-B0CB-CA8397A5F2DC}" dt="2022-01-04T06:31:57.524" v="278" actId="171"/>
          <ac:spMkLst>
            <pc:docMk/>
            <pc:sldMk cId="0" sldId="431"/>
            <ac:spMk id="2" creationId="{2751B171-0D0D-FD47-99A9-32BD8388FAEE}"/>
          </ac:spMkLst>
        </pc:spChg>
        <pc:spChg chg="mod">
          <ac:chgData name="Alain Casali" userId="f798282a291849ef" providerId="LiveId" clId="{27EEA7FE-C7A8-874A-B0CB-CA8397A5F2DC}" dt="2022-01-04T06:30:31.170" v="271" actId="20577"/>
          <ac:spMkLst>
            <pc:docMk/>
            <pc:sldMk cId="0" sldId="431"/>
            <ac:spMk id="12292" creationId="{1D7EF8AE-5A19-4843-A152-3FF9CCB1EAE5}"/>
          </ac:spMkLst>
        </pc:spChg>
      </pc:sldChg>
      <pc:sldChg chg="add del ord">
        <pc:chgData name="Alain Casali" userId="f798282a291849ef" providerId="LiveId" clId="{27EEA7FE-C7A8-874A-B0CB-CA8397A5F2DC}" dt="2022-01-04T06:03:18.893" v="246" actId="2696"/>
        <pc:sldMkLst>
          <pc:docMk/>
          <pc:sldMk cId="1249557905" sldId="432"/>
        </pc:sldMkLst>
      </pc:sldChg>
      <pc:sldChg chg="modSp add mod">
        <pc:chgData name="Alain Casali" userId="f798282a291849ef" providerId="LiveId" clId="{27EEA7FE-C7A8-874A-B0CB-CA8397A5F2DC}" dt="2022-01-04T06:03:04.383" v="245" actId="20577"/>
        <pc:sldMkLst>
          <pc:docMk/>
          <pc:sldMk cId="3619314769" sldId="433"/>
        </pc:sldMkLst>
        <pc:spChg chg="mod">
          <ac:chgData name="Alain Casali" userId="f798282a291849ef" providerId="LiveId" clId="{27EEA7FE-C7A8-874A-B0CB-CA8397A5F2DC}" dt="2022-01-04T06:02:57.693" v="243" actId="20577"/>
          <ac:spMkLst>
            <pc:docMk/>
            <pc:sldMk cId="3619314769" sldId="433"/>
            <ac:spMk id="46" creationId="{6F48CCCD-204F-4A4D-8E3B-7FFAD875EF01}"/>
          </ac:spMkLst>
        </pc:spChg>
        <pc:spChg chg="mod">
          <ac:chgData name="Alain Casali" userId="f798282a291849ef" providerId="LiveId" clId="{27EEA7FE-C7A8-874A-B0CB-CA8397A5F2DC}" dt="2022-01-04T06:03:04.383" v="245" actId="20577"/>
          <ac:spMkLst>
            <pc:docMk/>
            <pc:sldMk cId="3619314769" sldId="433"/>
            <ac:spMk id="52" creationId="{48A30579-B9C5-0E46-9318-63868ABE173C}"/>
          </ac:spMkLst>
        </pc:spChg>
        <pc:spChg chg="mod">
          <ac:chgData name="Alain Casali" userId="f798282a291849ef" providerId="LiveId" clId="{27EEA7FE-C7A8-874A-B0CB-CA8397A5F2DC}" dt="2022-01-04T06:03:00.205" v="244" actId="20577"/>
          <ac:spMkLst>
            <pc:docMk/>
            <pc:sldMk cId="3619314769" sldId="433"/>
            <ac:spMk id="25602" creationId="{C96BBA19-BB32-4140-85B2-4CA543D301A6}"/>
          </ac:spMkLst>
        </pc:spChg>
      </pc:sldChg>
      <pc:sldChg chg="modSp add mod">
        <pc:chgData name="Alain Casali" userId="f798282a291849ef" providerId="LiveId" clId="{27EEA7FE-C7A8-874A-B0CB-CA8397A5F2DC}" dt="2022-01-04T06:32:07.742" v="280" actId="171"/>
        <pc:sldMkLst>
          <pc:docMk/>
          <pc:sldMk cId="688140556" sldId="434"/>
        </pc:sldMkLst>
        <pc:spChg chg="mod">
          <ac:chgData name="Alain Casali" userId="f798282a291849ef" providerId="LiveId" clId="{27EEA7FE-C7A8-874A-B0CB-CA8397A5F2DC}" dt="2022-01-04T06:32:07.742" v="280" actId="171"/>
          <ac:spMkLst>
            <pc:docMk/>
            <pc:sldMk cId="688140556" sldId="434"/>
            <ac:spMk id="2" creationId="{2751B171-0D0D-FD47-99A9-32BD8388FAEE}"/>
          </ac:spMkLst>
        </pc:spChg>
      </pc:sldChg>
      <pc:sldChg chg="modSp add mod">
        <pc:chgData name="Alain Casali" userId="f798282a291849ef" providerId="LiveId" clId="{27EEA7FE-C7A8-874A-B0CB-CA8397A5F2DC}" dt="2022-01-04T06:32:18.429" v="282" actId="171"/>
        <pc:sldMkLst>
          <pc:docMk/>
          <pc:sldMk cId="3764569548" sldId="435"/>
        </pc:sldMkLst>
        <pc:spChg chg="mod">
          <ac:chgData name="Alain Casali" userId="f798282a291849ef" providerId="LiveId" clId="{27EEA7FE-C7A8-874A-B0CB-CA8397A5F2DC}" dt="2022-01-04T06:32:18.429" v="282" actId="171"/>
          <ac:spMkLst>
            <pc:docMk/>
            <pc:sldMk cId="3764569548" sldId="435"/>
            <ac:spMk id="2" creationId="{2751B171-0D0D-FD47-99A9-32BD8388FAEE}"/>
          </ac:spMkLst>
        </pc:spChg>
      </pc:sldChg>
    </pc:docChg>
  </pc:docChgLst>
  <pc:docChgLst>
    <pc:chgData name="Alain Casali" userId="f798282a291849ef" providerId="LiveId" clId="{0D006AF1-9498-3C4C-B016-B5B866C47892}"/>
    <pc:docChg chg="custSel addSld modSld">
      <pc:chgData name="Alain Casali" userId="f798282a291849ef" providerId="LiveId" clId="{0D006AF1-9498-3C4C-B016-B5B866C47892}" dt="2021-11-24T09:02:50.837" v="500"/>
      <pc:docMkLst>
        <pc:docMk/>
      </pc:docMkLst>
      <pc:sldChg chg="modSp">
        <pc:chgData name="Alain Casali" userId="f798282a291849ef" providerId="LiveId" clId="{0D006AF1-9498-3C4C-B016-B5B866C47892}" dt="2021-11-24T09:02:50.837" v="500"/>
        <pc:sldMkLst>
          <pc:docMk/>
          <pc:sldMk cId="0" sldId="273"/>
        </pc:sldMkLst>
        <pc:spChg chg="mod">
          <ac:chgData name="Alain Casali" userId="f798282a291849ef" providerId="LiveId" clId="{0D006AF1-9498-3C4C-B016-B5B866C47892}" dt="2021-11-24T09:02:50.837" v="500"/>
          <ac:spMkLst>
            <pc:docMk/>
            <pc:sldMk cId="0" sldId="273"/>
            <ac:spMk id="5" creationId="{E37AEBDA-E581-5047-85E5-5032DFF7B371}"/>
          </ac:spMkLst>
        </pc:spChg>
      </pc:sldChg>
      <pc:sldChg chg="modSp mod">
        <pc:chgData name="Alain Casali" userId="f798282a291849ef" providerId="LiveId" clId="{0D006AF1-9498-3C4C-B016-B5B866C47892}" dt="2021-11-24T08:10:57.229" v="492" actId="20577"/>
        <pc:sldMkLst>
          <pc:docMk/>
          <pc:sldMk cId="3163852267" sldId="381"/>
        </pc:sldMkLst>
        <pc:spChg chg="mod">
          <ac:chgData name="Alain Casali" userId="f798282a291849ef" providerId="LiveId" clId="{0D006AF1-9498-3C4C-B016-B5B866C47892}" dt="2021-11-24T08:10:57.229" v="492" actId="20577"/>
          <ac:spMkLst>
            <pc:docMk/>
            <pc:sldMk cId="3163852267" sldId="381"/>
            <ac:spMk id="23554" creationId="{384BB4D4-8F77-5243-893E-2E5BED33C3E5}"/>
          </ac:spMkLst>
        </pc:spChg>
      </pc:sldChg>
      <pc:sldChg chg="modSp new mod">
        <pc:chgData name="Alain Casali" userId="f798282a291849ef" providerId="LiveId" clId="{0D006AF1-9498-3C4C-B016-B5B866C47892}" dt="2021-11-23T18:33:49" v="112" actId="20577"/>
        <pc:sldMkLst>
          <pc:docMk/>
          <pc:sldMk cId="2667819752" sldId="385"/>
        </pc:sldMkLst>
        <pc:spChg chg="mod">
          <ac:chgData name="Alain Casali" userId="f798282a291849ef" providerId="LiveId" clId="{0D006AF1-9498-3C4C-B016-B5B866C47892}" dt="2021-11-23T18:33:25.632" v="66" actId="20577"/>
          <ac:spMkLst>
            <pc:docMk/>
            <pc:sldMk cId="2667819752" sldId="385"/>
            <ac:spMk id="2" creationId="{551C6C1F-3F59-BF4D-9A42-80832F89764B}"/>
          </ac:spMkLst>
        </pc:spChg>
        <pc:spChg chg="mod">
          <ac:chgData name="Alain Casali" userId="f798282a291849ef" providerId="LiveId" clId="{0D006AF1-9498-3C4C-B016-B5B866C47892}" dt="2021-11-23T18:33:49" v="112" actId="20577"/>
          <ac:spMkLst>
            <pc:docMk/>
            <pc:sldMk cId="2667819752" sldId="385"/>
            <ac:spMk id="3" creationId="{1CBF6B10-39E1-1447-B444-9261DB6E431B}"/>
          </ac:spMkLst>
        </pc:spChg>
      </pc:sldChg>
      <pc:sldChg chg="addSp delSp modSp new mod">
        <pc:chgData name="Alain Casali" userId="f798282a291849ef" providerId="LiveId" clId="{0D006AF1-9498-3C4C-B016-B5B866C47892}" dt="2021-11-23T20:02:54.217" v="488" actId="20577"/>
        <pc:sldMkLst>
          <pc:docMk/>
          <pc:sldMk cId="950650096" sldId="386"/>
        </pc:sldMkLst>
        <pc:spChg chg="del">
          <ac:chgData name="Alain Casali" userId="f798282a291849ef" providerId="LiveId" clId="{0D006AF1-9498-3C4C-B016-B5B866C47892}" dt="2021-11-23T19:50:44.466" v="115" actId="478"/>
          <ac:spMkLst>
            <pc:docMk/>
            <pc:sldMk cId="950650096" sldId="386"/>
            <ac:spMk id="2" creationId="{D54861BD-F19E-9F40-8A59-553206B780EC}"/>
          </ac:spMkLst>
        </pc:spChg>
        <pc:spChg chg="del">
          <ac:chgData name="Alain Casali" userId="f798282a291849ef" providerId="LiveId" clId="{0D006AF1-9498-3C4C-B016-B5B866C47892}" dt="2021-11-23T19:50:47.952" v="116" actId="478"/>
          <ac:spMkLst>
            <pc:docMk/>
            <pc:sldMk cId="950650096" sldId="386"/>
            <ac:spMk id="3" creationId="{47156024-7D4A-0E4E-AB34-04242C5415D7}"/>
          </ac:spMkLst>
        </pc:spChg>
        <pc:spChg chg="add mod">
          <ac:chgData name="Alain Casali" userId="f798282a291849ef" providerId="LiveId" clId="{0D006AF1-9498-3C4C-B016-B5B866C47892}" dt="2021-11-23T19:51:28.406" v="164" actId="20577"/>
          <ac:spMkLst>
            <pc:docMk/>
            <pc:sldMk cId="950650096" sldId="386"/>
            <ac:spMk id="5" creationId="{4E252526-3929-5B48-8241-4D59EB0A47E6}"/>
          </ac:spMkLst>
        </pc:spChg>
        <pc:spChg chg="add mod">
          <ac:chgData name="Alain Casali" userId="f798282a291849ef" providerId="LiveId" clId="{0D006AF1-9498-3C4C-B016-B5B866C47892}" dt="2021-11-23T20:02:54.217" v="488" actId="20577"/>
          <ac:spMkLst>
            <pc:docMk/>
            <pc:sldMk cId="950650096" sldId="386"/>
            <ac:spMk id="8" creationId="{D51DE894-0393-304C-8FDB-8BAF28BA3C34}"/>
          </ac:spMkLst>
        </pc:spChg>
        <pc:picChg chg="add mod">
          <ac:chgData name="Alain Casali" userId="f798282a291849ef" providerId="LiveId" clId="{0D006AF1-9498-3C4C-B016-B5B866C47892}" dt="2021-11-23T19:52:54.195" v="170" actId="1076"/>
          <ac:picMkLst>
            <pc:docMk/>
            <pc:sldMk cId="950650096" sldId="386"/>
            <ac:picMk id="7" creationId="{E9ED9FA6-E6D9-134D-9B74-02E9EA94A8AE}"/>
          </ac:picMkLst>
        </pc:picChg>
        <pc:picChg chg="add del mod">
          <ac:chgData name="Alain Casali" userId="f798282a291849ef" providerId="LiveId" clId="{0D006AF1-9498-3C4C-B016-B5B866C47892}" dt="2021-11-23T19:52:26.484" v="165" actId="478"/>
          <ac:picMkLst>
            <pc:docMk/>
            <pc:sldMk cId="950650096" sldId="386"/>
            <ac:picMk id="1026" creationId="{F15B2F54-58C8-3841-ADCB-FE9E0AA21325}"/>
          </ac:picMkLst>
        </pc:picChg>
        <pc:picChg chg="add del mod">
          <ac:chgData name="Alain Casali" userId="f798282a291849ef" providerId="LiveId" clId="{0D006AF1-9498-3C4C-B016-B5B866C47892}" dt="2021-11-23T19:57:11.908" v="331" actId="478"/>
          <ac:picMkLst>
            <pc:docMk/>
            <pc:sldMk cId="950650096" sldId="386"/>
            <ac:picMk id="1028" creationId="{1F4EBD4B-BCA7-1B42-A911-F0B58325AC22}"/>
          </ac:picMkLst>
        </pc:picChg>
        <pc:picChg chg="add del">
          <ac:chgData name="Alain Casali" userId="f798282a291849ef" providerId="LiveId" clId="{0D006AF1-9498-3C4C-B016-B5B866C47892}" dt="2021-11-23T19:57:11.908" v="331" actId="478"/>
          <ac:picMkLst>
            <pc:docMk/>
            <pc:sldMk cId="950650096" sldId="386"/>
            <ac:picMk id="1030" creationId="{CB64DFD0-79DB-EE4C-8A2C-F2D8B0A9B2A7}"/>
          </ac:picMkLst>
        </pc:picChg>
        <pc:picChg chg="add mod">
          <ac:chgData name="Alain Casali" userId="f798282a291849ef" providerId="LiveId" clId="{0D006AF1-9498-3C4C-B016-B5B866C47892}" dt="2021-11-23T19:57:27.778" v="335" actId="1076"/>
          <ac:picMkLst>
            <pc:docMk/>
            <pc:sldMk cId="950650096" sldId="386"/>
            <ac:picMk id="1032" creationId="{3A6502F7-29DB-664C-93C0-C74A6E7F92A9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08506-D264-0B45-9474-3A0100A5061B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2B31-ADA3-204B-A9AC-67759B11F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12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6E6CF-5DD1-DE4A-919B-B7691E2A8CE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36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8C92-377A-A04E-B845-F50E0F3B15D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7985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92E-2D1D-644C-B33D-1DF47374203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4 janvier 2022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6830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948C-1CE7-384C-94A0-32286B54F57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4 janvier 2022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7578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099-A518-DB4E-B483-979EF4D7FD8D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2383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03173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8518997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768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7CF-490B-E748-AB0E-164F660CB84B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7824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B93D-A836-5240-804D-23BE3F40475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1150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43C4-7F95-8A40-B9CF-8589FC2D29A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4271" y="6236208"/>
            <a:ext cx="5075197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2604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42172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A5069D-EEAF-904A-8815-F9B6EF1618CC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440" y="6236208"/>
            <a:ext cx="5071872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2792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1394" y="964692"/>
            <a:ext cx="7917007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24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mardi 4 janvier 2022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9652" y="6236208"/>
            <a:ext cx="60755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6816" y="6217920"/>
            <a:ext cx="48768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8429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71047" y="5499896"/>
            <a:ext cx="7228833" cy="484633"/>
          </a:xfrm>
        </p:spPr>
        <p:txBody>
          <a:bodyPr>
            <a:normAutofit/>
          </a:bodyPr>
          <a:lstStyle/>
          <a:p>
            <a:r>
              <a:rPr lang="fr-FR" dirty="0"/>
              <a:t>A. Casali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051" y="640080"/>
            <a:ext cx="8183898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28647" y="804672"/>
            <a:ext cx="7934706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71047" y="1289304"/>
            <a:ext cx="722883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4400" dirty="0"/>
              <a:t>R1.01 - INITIATION AU</a:t>
            </a:r>
            <a:br>
              <a:rPr lang="fr-FR" sz="4400" dirty="0"/>
            </a:br>
            <a:r>
              <a:rPr lang="fr-FR" sz="4400" dirty="0"/>
              <a:t>DÉVELOPPEMENT - AMPHI#12</a:t>
            </a:r>
          </a:p>
        </p:txBody>
      </p:sp>
    </p:spTree>
    <p:extLst>
      <p:ext uri="{BB962C8B-B14F-4D97-AF65-F5344CB8AC3E}">
        <p14:creationId xmlns:p14="http://schemas.microsoft.com/office/powerpoint/2010/main" val="419950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25">
            <a:extLst>
              <a:ext uri="{FF2B5EF4-FFF2-40B4-BE49-F238E27FC236}">
                <a16:creationId xmlns:a16="http://schemas.microsoft.com/office/drawing/2014/main" id="{097112F2-512C-2C44-9A63-5ABD12B72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368300"/>
            <a:ext cx="5927725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B.2 Accès à un élément en lecture (en connaissant la clé)</a:t>
            </a:r>
          </a:p>
        </p:txBody>
      </p:sp>
      <p:sp>
        <p:nvSpPr>
          <p:cNvPr id="2050" name="ZoneTexte 9">
            <a:extLst>
              <a:ext uri="{FF2B5EF4-FFF2-40B4-BE49-F238E27FC236}">
                <a16:creationId xmlns:a16="http://schemas.microsoft.com/office/drawing/2014/main" id="{76035799-BDC1-914C-BB4F-F2962343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931863"/>
            <a:ext cx="105203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 [Key]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u="sng">
                <a:ea typeface="Courier New" panose="02070309020205020404" pitchFamily="49" charset="0"/>
                <a:cs typeface="Courier New" panose="02070309020205020404" pitchFamily="49" charset="0"/>
              </a:rPr>
              <a:t>Exemple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 &lt;&lt; FamousGuys [1769] &lt;&lt; endl;</a:t>
            </a:r>
            <a:r>
              <a:rPr lang="fr-FR" altLang="fr-FR"/>
              <a:t> 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// Naploleon Bonaparte</a:t>
            </a:r>
            <a:endParaRPr lang="fr-FR" altLang="fr-FR" u="sng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1" name="Text Box 25">
            <a:extLst>
              <a:ext uri="{FF2B5EF4-FFF2-40B4-BE49-F238E27FC236}">
                <a16:creationId xmlns:a16="http://schemas.microsoft.com/office/drawing/2014/main" id="{B512E85B-7467-6641-8A29-79A3E4BB2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2327275"/>
            <a:ext cx="3082925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B.3 Parcours (sans </a:t>
            </a:r>
            <a:r>
              <a:rPr lang="fr-FR" altLang="fr-FR" dirty="0" err="1"/>
              <a:t>itérateur</a:t>
            </a:r>
            <a:r>
              <a:rPr lang="fr-FR" altLang="fr-FR" dirty="0"/>
              <a:t>)</a:t>
            </a:r>
          </a:p>
        </p:txBody>
      </p:sp>
      <p:sp>
        <p:nvSpPr>
          <p:cNvPr id="2052" name="ZoneTexte 11">
            <a:extLst>
              <a:ext uri="{FF2B5EF4-FFF2-40B4-BE49-F238E27FC236}">
                <a16:creationId xmlns:a16="http://schemas.microsoft.com/office/drawing/2014/main" id="{9560E001-9657-B844-A577-0AA7F4EE2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2938463"/>
            <a:ext cx="768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PB : On ne connaît pas toutes les clés qui sont dans la map.</a:t>
            </a:r>
          </a:p>
        </p:txBody>
      </p:sp>
      <p:sp>
        <p:nvSpPr>
          <p:cNvPr id="2053" name="ZoneTexte 12">
            <a:extLst>
              <a:ext uri="{FF2B5EF4-FFF2-40B4-BE49-F238E27FC236}">
                <a16:creationId xmlns:a16="http://schemas.microsoft.com/office/drawing/2014/main" id="{F45AF01E-F5D0-9F42-A7B5-5B542B675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3551238"/>
            <a:ext cx="107061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La déclaration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 &lt;Type1, Type2&gt;</a:t>
            </a:r>
            <a:r>
              <a:rPr lang="fr-FR" altLang="fr-FR"/>
              <a:t> pourrait être similaire à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 &lt;pair &lt;Type1, Type2&gt;&gt;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=&gt; Si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 </a:t>
            </a:r>
            <a:r>
              <a:rPr lang="fr-FR" altLang="fr-FR"/>
              <a:t>désigne la cellule courrante : </a:t>
            </a:r>
          </a:p>
          <a:p>
            <a:pPr eaLnBrk="1" hangingPunct="1"/>
            <a:r>
              <a:rPr lang="fr-FR" altLang="fr-FR"/>
              <a:t>Clé :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VarIdent.first</a:t>
            </a:r>
            <a:endParaRPr lang="fr-FR" altLang="fr-FR"/>
          </a:p>
          <a:p>
            <a:pPr eaLnBrk="1" hangingPunct="1"/>
            <a:r>
              <a:rPr lang="fr-FR" altLang="fr-FR"/>
              <a:t>Valeur  :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VarIdent.second</a:t>
            </a:r>
            <a:endParaRPr lang="fr-FR" alt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ZoneTexte 4">
            <a:extLst>
              <a:ext uri="{FF2B5EF4-FFF2-40B4-BE49-F238E27FC236}">
                <a16:creationId xmlns:a16="http://schemas.microsoft.com/office/drawing/2014/main" id="{C9D87FE2-DFDA-094D-8CAA-0E0B3D932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463550"/>
            <a:ext cx="10520363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 dirty="0">
                <a:ea typeface="Courier New" panose="02070309020205020404" pitchFamily="49" charset="0"/>
                <a:cs typeface="Courier New" panose="02070309020205020404" pitchFamily="49" charset="0"/>
              </a:rPr>
              <a:t>Exemple</a:t>
            </a: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&lt;class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class U&gt;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ShowMap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&lt;T,U&gt;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AMap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      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pair &lt;T,U&gt; &amp; Val :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AMap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        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cout &lt;&lt; "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Cle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: " &lt;&lt;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Val.first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&lt;&lt; "   "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    &lt;&lt; "Valeur : " &lt;&lt;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Val.second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cout &lt;&lt;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Cle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: 1492    Valeur : Adam Ries</a:t>
            </a: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Cle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: 1769    Valeur :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Naploleon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Bonaparte</a:t>
            </a: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Cle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: 1867    Valeur : Marie Curie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25">
            <a:extLst>
              <a:ext uri="{FF2B5EF4-FFF2-40B4-BE49-F238E27FC236}">
                <a16:creationId xmlns:a16="http://schemas.microsoft.com/office/drawing/2014/main" id="{54E8D4BC-4D47-B14D-B90F-F877B972C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23850"/>
            <a:ext cx="3092450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B.4 Parcours (avec </a:t>
            </a:r>
            <a:r>
              <a:rPr lang="fr-FR" altLang="fr-FR" dirty="0" err="1"/>
              <a:t>itérateur</a:t>
            </a:r>
            <a:r>
              <a:rPr lang="fr-FR" altLang="fr-FR" dirty="0"/>
              <a:t>)</a:t>
            </a:r>
          </a:p>
        </p:txBody>
      </p:sp>
      <p:sp>
        <p:nvSpPr>
          <p:cNvPr id="4098" name="ZoneTexte 4">
            <a:extLst>
              <a:ext uri="{FF2B5EF4-FFF2-40B4-BE49-F238E27FC236}">
                <a16:creationId xmlns:a16="http://schemas.microsoft.com/office/drawing/2014/main" id="{A7B5E7E1-67BA-F749-B5A8-FC805D743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023938"/>
            <a:ext cx="101234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Comme la plupart des conteneur, la class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/>
              <a:t> possède ses itérateurs (constants).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 &lt;type1, type2&gt;::iterator;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 &lt;type1, type2&gt;::const_iterator;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u="sng">
                <a:ea typeface="Courier New" panose="02070309020205020404" pitchFamily="49" charset="0"/>
                <a:cs typeface="Courier New" panose="02070309020205020404" pitchFamily="49" charset="0"/>
              </a:rPr>
              <a:t>Exemple :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template &lt;class T, class U&gt;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 ShowMapV2 (const map&lt;T,U&gt; &amp; AMap)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    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(typename map&lt;T,U&gt;::const_iterator it (AMap.begin()); 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it != AMap.end(); ++it)        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cout &lt;&lt; "Cle : " &lt;&lt; it-&gt;first &lt;&lt; "    " 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    &lt;&lt; "Valeur : " &lt;&lt; it-&gt;second &lt;&lt; endl;    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cout &lt;&lt; endl;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2F78FF80-E5D5-CD46-A0EB-7B6BAB9AF189}"/>
              </a:ext>
            </a:extLst>
          </p:cNvPr>
          <p:cNvCxnSpPr/>
          <p:nvPr/>
        </p:nvCxnSpPr>
        <p:spPr>
          <a:xfrm flipH="1">
            <a:off x="2644775" y="2720975"/>
            <a:ext cx="1763713" cy="1100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11">
            <a:extLst>
              <a:ext uri="{FF2B5EF4-FFF2-40B4-BE49-F238E27FC236}">
                <a16:creationId xmlns:a16="http://schemas.microsoft.com/office/drawing/2014/main" id="{733FCE9A-75A2-F14F-A8C0-67270BB85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2460625"/>
            <a:ext cx="3581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A cause de la généricité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96A4D46-D171-3A4E-9D8B-AEBC3A8289EE}"/>
              </a:ext>
            </a:extLst>
          </p:cNvPr>
          <p:cNvCxnSpPr/>
          <p:nvPr/>
        </p:nvCxnSpPr>
        <p:spPr>
          <a:xfrm flipH="1" flipV="1">
            <a:off x="5192713" y="4919663"/>
            <a:ext cx="696912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ZoneTexte 14">
            <a:extLst>
              <a:ext uri="{FF2B5EF4-FFF2-40B4-BE49-F238E27FC236}">
                <a16:creationId xmlns:a16="http://schemas.microsoft.com/office/drawing/2014/main" id="{D85FE73C-8DD5-374F-A436-B936C4227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263" y="5443538"/>
            <a:ext cx="2754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Accès au contenu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25">
            <a:extLst>
              <a:ext uri="{FF2B5EF4-FFF2-40B4-BE49-F238E27FC236}">
                <a16:creationId xmlns:a16="http://schemas.microsoft.com/office/drawing/2014/main" id="{42A21F2B-4C59-294B-8543-33B41B430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368300"/>
            <a:ext cx="2632075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B.5 Recherche d’une clé</a:t>
            </a:r>
          </a:p>
        </p:txBody>
      </p:sp>
      <p:sp>
        <p:nvSpPr>
          <p:cNvPr id="5122" name="Rectangle 4">
            <a:extLst>
              <a:ext uri="{FF2B5EF4-FFF2-40B4-BE49-F238E27FC236}">
                <a16:creationId xmlns:a16="http://schemas.microsoft.com/office/drawing/2014/main" id="{F2D5D945-96F5-234D-B393-A8749A84A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8" y="1163638"/>
            <a:ext cx="70802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Utiliser une des deux méthodes suivantes :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iterator find (const key_type&amp; k);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const_iterator find (const key_type&amp; k) const;  </a:t>
            </a:r>
            <a:r>
              <a:rPr lang="fr-FR" altLang="fr-FR"/>
              <a:t>  </a:t>
            </a:r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 u="sng"/>
              <a:t>Exemple :</a:t>
            </a:r>
            <a:r>
              <a:rPr lang="fr-FR" altLang="fr-FR"/>
              <a:t> </a:t>
            </a:r>
            <a:br>
              <a:rPr lang="fr-FR" altLang="fr-FR"/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 &lt;int, string&gt;::iterator it;    </a:t>
            </a:r>
            <a:b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 = FamousGuys.find (1990);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if (it != FamousGuys.end())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cout &lt;&lt; it -&gt; second;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25">
            <a:extLst>
              <a:ext uri="{FF2B5EF4-FFF2-40B4-BE49-F238E27FC236}">
                <a16:creationId xmlns:a16="http://schemas.microsoft.com/office/drawing/2014/main" id="{A568C92E-D054-8C4A-90E7-7DC2A153A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368300"/>
            <a:ext cx="2998787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B.6 Recherche d’une valeur</a:t>
            </a:r>
          </a:p>
        </p:txBody>
      </p:sp>
      <p:sp>
        <p:nvSpPr>
          <p:cNvPr id="6146" name="ZoneTexte 4">
            <a:extLst>
              <a:ext uri="{FF2B5EF4-FFF2-40B4-BE49-F238E27FC236}">
                <a16:creationId xmlns:a16="http://schemas.microsoft.com/office/drawing/2014/main" id="{17797006-B8B5-4A43-992C-6B1F9CD7C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1001713"/>
            <a:ext cx="94805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&lt;class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val){    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i (0);   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(; i 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vect.size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 &amp;&amp;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[i] != val; ++i);   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 i;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AEFA8D9-E9E1-1640-BC7F-0E5803558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2895600"/>
            <a:ext cx="109934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&lt;class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val){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vect.begin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());   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vect.end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 &amp;&amp; *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!= val; ++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   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E95AC89-EF1A-C945-BA2F-E021BF954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4789488"/>
            <a:ext cx="111839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&lt;class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class U&gt;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U&gt;::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U&gt;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aMap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U &amp; val){    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U&gt;::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aMap.begin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());    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aMap.end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 &amp;&amp;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-&gt;second != val; ++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51B171-0D0D-FD47-99A9-32BD8388FAEE}"/>
              </a:ext>
            </a:extLst>
          </p:cNvPr>
          <p:cNvSpPr/>
          <p:nvPr/>
        </p:nvSpPr>
        <p:spPr>
          <a:xfrm>
            <a:off x="2016125" y="2500140"/>
            <a:ext cx="211971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292" name="ZoneTexte 3">
            <a:extLst>
              <a:ext uri="{FF2B5EF4-FFF2-40B4-BE49-F238E27FC236}">
                <a16:creationId xmlns:a16="http://schemas.microsoft.com/office/drawing/2014/main" id="{1D7EF8AE-5A19-4843-A152-3FF9CCB1E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1249363"/>
            <a:ext cx="7924800" cy="167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La classe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pair</a:t>
            </a:r>
          </a:p>
          <a:p>
            <a:pPr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La classe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Récursivité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7998E84-F32D-E54B-A379-048A1CD6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888" y="334963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764569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re 2">
            <a:extLst>
              <a:ext uri="{FF2B5EF4-FFF2-40B4-BE49-F238E27FC236}">
                <a16:creationId xmlns:a16="http://schemas.microsoft.com/office/drawing/2014/main" id="{6F48CCCD-204F-4A4D-8E3B-7FFAD875EF01}"/>
              </a:ext>
            </a:extLst>
          </p:cNvPr>
          <p:cNvSpPr txBox="1">
            <a:spLocks/>
          </p:cNvSpPr>
          <p:nvPr/>
        </p:nvSpPr>
        <p:spPr>
          <a:xfrm>
            <a:off x="1938338" y="150813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prstClr val="white"/>
                </a:solidFill>
              </a:rPr>
              <a:t>C. Récursivité</a:t>
            </a:r>
          </a:p>
        </p:txBody>
      </p:sp>
      <p:sp>
        <p:nvSpPr>
          <p:cNvPr id="25602" name="Text Box 25">
            <a:extLst>
              <a:ext uri="{FF2B5EF4-FFF2-40B4-BE49-F238E27FC236}">
                <a16:creationId xmlns:a16="http://schemas.microsoft.com/office/drawing/2014/main" id="{C96BBA19-BB32-4140-85B2-4CA543D30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1065213"/>
            <a:ext cx="1628775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C.1 Définition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3" name="ZoneTexte 1">
            <a:extLst>
              <a:ext uri="{FF2B5EF4-FFF2-40B4-BE49-F238E27FC236}">
                <a16:creationId xmlns:a16="http://schemas.microsoft.com/office/drawing/2014/main" id="{F8C6E9F7-A093-0842-9F6D-8791EB962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1677988"/>
            <a:ext cx="7061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un sous-programme est dit récursif si sa définition fait appel à lui-même, directement ou pas.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58B30E1-7094-C84E-810D-CBFA84973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3700463"/>
            <a:ext cx="36306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US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 [T’] </a:t>
            </a:r>
            <a:r>
              <a:rPr lang="en-US" altLang="fr-FR" b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(T [&amp;] x, …) </a:t>
            </a:r>
          </a:p>
          <a:p>
            <a:pPr eaLnBrk="1" hangingPunct="1"/>
            <a:r>
              <a:rPr lang="en-US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endParaRPr lang="en-US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... </a:t>
            </a:r>
          </a:p>
          <a:p>
            <a:pPr eaLnBrk="1" hangingPunct="1"/>
            <a:r>
              <a:rPr lang="en-US" altLang="fr-FR" b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</a:t>
            </a:r>
            <a:r>
              <a:rPr lang="en-US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(y); </a:t>
            </a:r>
          </a:p>
          <a:p>
            <a:pPr eaLnBrk="1" hangingPunct="1"/>
            <a:r>
              <a:rPr lang="en-US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... </a:t>
            </a:r>
          </a:p>
          <a:p>
            <a:pPr eaLnBrk="1" hangingPunct="1"/>
            <a:endParaRPr lang="en-US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Text Box 25">
            <a:extLst>
              <a:ext uri="{FF2B5EF4-FFF2-40B4-BE49-F238E27FC236}">
                <a16:creationId xmlns:a16="http://schemas.microsoft.com/office/drawing/2014/main" id="{48A30579-B9C5-0E46-9318-63868ABE1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2687638"/>
            <a:ext cx="3262312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C.2 Formulation informatique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FEBF9-8F30-DF48-9CF8-6675C0D92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013" y="3606800"/>
            <a:ext cx="4572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chaque appel à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f()</a:t>
            </a:r>
            <a:r>
              <a:rPr lang="fr-FR" altLang="fr-FR"/>
              <a:t> résout une partie du problème sur le "paramètre"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altLang="fr-FR"/>
              <a:t> puis confie le reste du problème, plus simple, ... à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f()</a:t>
            </a:r>
            <a:r>
              <a:rPr lang="fr-FR" altLang="fr-FR"/>
              <a:t> sur le "paramètre"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fr-FR" altLang="fr-FR"/>
              <a:t>. </a:t>
            </a:r>
          </a:p>
          <a:p>
            <a:pPr eaLnBrk="1" hangingPunct="1"/>
            <a:r>
              <a:rPr lang="fr-FR" altLang="fr-FR"/>
              <a:t>C’est le principe de la stratégie « diviser pour régner » (divide &amp; conquer).</a:t>
            </a:r>
          </a:p>
        </p:txBody>
      </p:sp>
      <p:pic>
        <p:nvPicPr>
          <p:cNvPr id="53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DA5969C4-55CA-E74E-A3A8-AA5D222C2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13" y="5768975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84EB2EA-A79B-EF44-A1E0-A321BAC3A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538" y="5768975"/>
            <a:ext cx="4035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Et on sort quand de l’appel récursif ? </a:t>
            </a:r>
          </a:p>
        </p:txBody>
      </p:sp>
      <p:sp>
        <p:nvSpPr>
          <p:cNvPr id="54" name="Flèche vers la droite 53">
            <a:extLst>
              <a:ext uri="{FF2B5EF4-FFF2-40B4-BE49-F238E27FC236}">
                <a16:creationId xmlns:a16="http://schemas.microsoft.com/office/drawing/2014/main" id="{C9D28670-C080-F04B-919F-91F7B0A43D27}"/>
              </a:ext>
            </a:extLst>
          </p:cNvPr>
          <p:cNvSpPr/>
          <p:nvPr/>
        </p:nvSpPr>
        <p:spPr>
          <a:xfrm>
            <a:off x="4218215" y="6329597"/>
            <a:ext cx="385194" cy="190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509B4892-F57F-084D-A8FF-C37DF9693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513" y="6211888"/>
            <a:ext cx="5427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Il doit toujours y avoir une condition de sortie / terminaison (même si elle est cachée). </a:t>
            </a:r>
          </a:p>
        </p:txBody>
      </p:sp>
    </p:spTree>
    <p:extLst>
      <p:ext uri="{BB962C8B-B14F-4D97-AF65-F5344CB8AC3E}">
        <p14:creationId xmlns:p14="http://schemas.microsoft.com/office/powerpoint/2010/main" val="36193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2" grpId="0" animBg="1"/>
      <p:bldP spid="4" grpId="0"/>
      <p:bldP spid="5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ZoneTexte 6">
            <a:extLst>
              <a:ext uri="{FF2B5EF4-FFF2-40B4-BE49-F238E27FC236}">
                <a16:creationId xmlns:a16="http://schemas.microsoft.com/office/drawing/2014/main" id="{9596F8A4-5B28-054D-9BB3-8F6B30086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8" y="1565275"/>
            <a:ext cx="7146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Exemple :</a:t>
            </a:r>
            <a:r>
              <a:rPr lang="fr-FR" altLang="fr-FR"/>
              <a:t> Calcul de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n!</a:t>
            </a:r>
          </a:p>
        </p:txBody>
      </p:sp>
      <p:graphicFrame>
        <p:nvGraphicFramePr>
          <p:cNvPr id="1026" name="Objet 8">
            <a:extLst>
              <a:ext uri="{FF2B5EF4-FFF2-40B4-BE49-F238E27FC236}">
                <a16:creationId xmlns:a16="http://schemas.microsoft.com/office/drawing/2014/main" id="{A25FA56E-A494-C54D-802F-65C1B06106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57475" y="2471738"/>
          <a:ext cx="5753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3" imgW="11506200" imgH="1346200" progId="Word.Document.12">
                  <p:embed/>
                </p:oleObj>
              </mc:Choice>
              <mc:Fallback>
                <p:oleObj name="Document" r:id="rId3" imgW="11506200" imgH="1346200" progId="Word.Document.12">
                  <p:embed/>
                  <p:pic>
                    <p:nvPicPr>
                      <p:cNvPr id="1026" name="Objet 8">
                        <a:extLst>
                          <a:ext uri="{FF2B5EF4-FFF2-40B4-BE49-F238E27FC236}">
                            <a16:creationId xmlns:a16="http://schemas.microsoft.com/office/drawing/2014/main" id="{A25FA56E-A494-C54D-802F-65C1B06106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2471738"/>
                        <a:ext cx="5753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ZoneTexte 9">
            <a:extLst>
              <a:ext uri="{FF2B5EF4-FFF2-40B4-BE49-F238E27FC236}">
                <a16:creationId xmlns:a16="http://schemas.microsoft.com/office/drawing/2014/main" id="{2B112FDE-7DB1-BE4B-BA06-B164EF8A2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513" y="2009775"/>
            <a:ext cx="4308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Formulation sans récurrence : </a:t>
            </a:r>
          </a:p>
        </p:txBody>
      </p:sp>
      <p:sp>
        <p:nvSpPr>
          <p:cNvPr id="1028" name="ZoneTexte 10">
            <a:extLst>
              <a:ext uri="{FF2B5EF4-FFF2-40B4-BE49-F238E27FC236}">
                <a16:creationId xmlns:a16="http://schemas.microsoft.com/office/drawing/2014/main" id="{0A70C6E5-5889-6A4D-9562-A53FF7671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3422650"/>
            <a:ext cx="4308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Formulation avec récurrence : </a:t>
            </a:r>
          </a:p>
        </p:txBody>
      </p:sp>
      <p:graphicFrame>
        <p:nvGraphicFramePr>
          <p:cNvPr id="1029" name="Objet 11">
            <a:extLst>
              <a:ext uri="{FF2B5EF4-FFF2-40B4-BE49-F238E27FC236}">
                <a16:creationId xmlns:a16="http://schemas.microsoft.com/office/drawing/2014/main" id="{D5B507A6-E4AF-2B43-B725-72C822D671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4588" y="3967163"/>
          <a:ext cx="70072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5" imgW="11506200" imgH="635000" progId="Word.Document.12">
                  <p:embed/>
                </p:oleObj>
              </mc:Choice>
              <mc:Fallback>
                <p:oleObj name="Document" r:id="rId5" imgW="11506200" imgH="635000" progId="Word.Document.12">
                  <p:embed/>
                  <p:pic>
                    <p:nvPicPr>
                      <p:cNvPr id="1029" name="Objet 11">
                        <a:extLst>
                          <a:ext uri="{FF2B5EF4-FFF2-40B4-BE49-F238E27FC236}">
                            <a16:creationId xmlns:a16="http://schemas.microsoft.com/office/drawing/2014/main" id="{D5B507A6-E4AF-2B43-B725-72C822D671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3967163"/>
                        <a:ext cx="70072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ZoneTexte 12">
            <a:extLst>
              <a:ext uri="{FF2B5EF4-FFF2-40B4-BE49-F238E27FC236}">
                <a16:creationId xmlns:a16="http://schemas.microsoft.com/office/drawing/2014/main" id="{971FB08D-ABA7-4D4B-9668-A2FA6747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4630738"/>
            <a:ext cx="62880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Facto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if (n &lt;= 1) return 1;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 n * Facto (n-1);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31" name="Text Box 25">
            <a:extLst>
              <a:ext uri="{FF2B5EF4-FFF2-40B4-BE49-F238E27FC236}">
                <a16:creationId xmlns:a16="http://schemas.microsoft.com/office/drawing/2014/main" id="{AA38C3C0-7330-BA4D-B160-661AD8DB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6700"/>
            <a:ext cx="3240088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C.3 Récursivité directe simple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32" name="ZoneTexte 14">
            <a:extLst>
              <a:ext uri="{FF2B5EF4-FFF2-40B4-BE49-F238E27FC236}">
                <a16:creationId xmlns:a16="http://schemas.microsoft.com/office/drawing/2014/main" id="{D942463F-1035-A740-B234-2CB5460A2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8" y="881063"/>
            <a:ext cx="7751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la récursivité est directe simple lorsqu'un sous-programme s'appelle directement lui-même une seule fois. </a:t>
            </a:r>
            <a:endParaRPr lang="fr-FR" altLang="fr-FR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5">
            <a:extLst>
              <a:ext uri="{FF2B5EF4-FFF2-40B4-BE49-F238E27FC236}">
                <a16:creationId xmlns:a16="http://schemas.microsoft.com/office/drawing/2014/main" id="{F5C2030A-D705-4A45-B0C2-D84318782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6700"/>
            <a:ext cx="3451225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C.5 Attention avec la récursivité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26" name="ZoneTexte 2">
            <a:extLst>
              <a:ext uri="{FF2B5EF4-FFF2-40B4-BE49-F238E27FC236}">
                <a16:creationId xmlns:a16="http://schemas.microsoft.com/office/drawing/2014/main" id="{A19A9AD3-B274-B34E-9389-2A22C1E3A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927100"/>
            <a:ext cx="7062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La récursivité n’est pas la solution à tous nos problèmes.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EE4E3F-6180-5248-B1C7-37658F500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8" y="1455738"/>
            <a:ext cx="819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Exemple :</a:t>
            </a:r>
            <a:r>
              <a:rPr lang="fr-FR" altLang="fr-FR"/>
              <a:t> afficher le contenu d’une string caractère par caractère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BD40F50-9CFB-1544-A103-729E67C16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8" y="1974850"/>
            <a:ext cx="7351712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Non récursif : 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Procedure AfficheChaine (Chaine : in str)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debut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pour (i vrariant_de 0 à taille(Chaine) – 1)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faire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Afficher (Chaine [i]);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ffaire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08777F-B32E-D247-BE16-3C548B097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959225"/>
            <a:ext cx="8316913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Avec récursivité : 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Procedure AfficheChaine (Chaine : in str)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debut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AffichCarac (Chaine, 0);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  <a:p>
            <a:pPr eaLnBrk="1" hangingPunct="1"/>
            <a:endParaRPr lang="fr-FR" altLang="fr-FR" sz="140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procedure AffichCarac (Chaine :in string, Pos : in entier_nat)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debut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si (Pos vaut taille (Chaine) return;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afficher (Chaine [Pos]);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AffichCarac (Chaine, Pos +1);</a:t>
            </a:r>
          </a:p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FB527FD-1626-8546-BC00-510EB8876250}"/>
              </a:ext>
            </a:extLst>
          </p:cNvPr>
          <p:cNvGraphicFramePr>
            <a:graphicFrameLocks noGrp="1"/>
          </p:cNvGraphicFramePr>
          <p:nvPr/>
        </p:nvGraphicFramePr>
        <p:xfrm>
          <a:off x="6453188" y="3084513"/>
          <a:ext cx="4214812" cy="1382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096">
                <a:tc>
                  <a:txBody>
                    <a:bodyPr/>
                    <a:lstStyle/>
                    <a:p>
                      <a:r>
                        <a:rPr lang="fr-FR" sz="1800" dirty="0"/>
                        <a:t>Récursif</a:t>
                      </a:r>
                    </a:p>
                  </a:txBody>
                  <a:tcPr marL="91451" marR="91451" marT="45752" marB="45752"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Oui</a:t>
                      </a:r>
                    </a:p>
                  </a:txBody>
                  <a:tcPr marL="91451" marR="91451" marT="45752" marB="45752"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Non</a:t>
                      </a:r>
                    </a:p>
                  </a:txBody>
                  <a:tcPr marL="91451" marR="91451" marT="45752" marB="457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96">
                <a:tc>
                  <a:txBody>
                    <a:bodyPr/>
                    <a:lstStyle/>
                    <a:p>
                      <a:r>
                        <a:rPr lang="fr-FR" sz="1800" dirty="0"/>
                        <a:t>Nb Contexte</a:t>
                      </a:r>
                    </a:p>
                  </a:txBody>
                  <a:tcPr marL="91451" marR="91451" marT="45752" marB="45752"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N + 1</a:t>
                      </a:r>
                    </a:p>
                  </a:txBody>
                  <a:tcPr marL="91451" marR="91451" marT="45752" marB="45752"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</a:t>
                      </a:r>
                    </a:p>
                  </a:txBody>
                  <a:tcPr marL="91451" marR="91451" marT="45752" marB="457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521">
                <a:tc>
                  <a:txBody>
                    <a:bodyPr/>
                    <a:lstStyle/>
                    <a:p>
                      <a:r>
                        <a:rPr lang="fr-FR" sz="1800" dirty="0"/>
                        <a:t>Nb Objets (utilisés)</a:t>
                      </a:r>
                    </a:p>
                  </a:txBody>
                  <a:tcPr marL="91451" marR="91451" marT="45752" marB="45752"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2N + 2</a:t>
                      </a:r>
                    </a:p>
                  </a:txBody>
                  <a:tcPr marL="91451" marR="91451" marT="45752" marB="45752"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2</a:t>
                      </a:r>
                    </a:p>
                  </a:txBody>
                  <a:tcPr marL="91451" marR="91451" marT="45752" marB="457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6648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412180BA-AAA5-2244-94F4-F0C3D5B84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635000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25">
            <a:extLst>
              <a:ext uri="{FF2B5EF4-FFF2-40B4-BE49-F238E27FC236}">
                <a16:creationId xmlns:a16="http://schemas.microsoft.com/office/drawing/2014/main" id="{7386B080-BFBB-204D-9831-E1531834B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6700"/>
            <a:ext cx="3424238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C.5 Récursivité directe multiple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0" name="ZoneTexte 2">
            <a:extLst>
              <a:ext uri="{FF2B5EF4-FFF2-40B4-BE49-F238E27FC236}">
                <a16:creationId xmlns:a16="http://schemas.microsoft.com/office/drawing/2014/main" id="{5C4307C6-3C52-0541-856C-014A47A7A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8" y="881063"/>
            <a:ext cx="7751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la récursivité est directe multiple lorsqu'un sous-programme s'appelle directement lui-même une ou plusieurs fois. </a:t>
            </a:r>
            <a:endParaRPr lang="fr-FR" altLang="fr-FR" b="1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BAEC2AF-C299-3F41-B649-557089C70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8" y="1565275"/>
            <a:ext cx="7146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Exemple :</a:t>
            </a:r>
            <a:r>
              <a:rPr lang="fr-FR" altLang="fr-FR"/>
              <a:t> Calcul du nombre combinatoire</a:t>
            </a:r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5CC884-62A0-3B45-8000-F42626947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3160713"/>
            <a:ext cx="63960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 Combi (unsigned k, unsigned n)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if (n == k) return 1;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if (1 == k) return 1;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 Combi (k, n-1) + Combi (k-1, n-1);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8" name="Objet 7">
            <a:extLst>
              <a:ext uri="{FF2B5EF4-FFF2-40B4-BE49-F238E27FC236}">
                <a16:creationId xmlns:a16="http://schemas.microsoft.com/office/drawing/2014/main" id="{A7C17176-044E-044B-A634-E020B890EA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7500" y="2417763"/>
          <a:ext cx="5753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3" imgW="5753100" imgH="520700" progId="Word.Document.12">
                  <p:embed/>
                </p:oleObj>
              </mc:Choice>
              <mc:Fallback>
                <p:oleObj name="Document" r:id="rId3" imgW="5753100" imgH="520700" progId="Word.Document.12">
                  <p:embed/>
                  <p:pic>
                    <p:nvPicPr>
                      <p:cNvPr id="8" name="Objet 7">
                        <a:extLst>
                          <a:ext uri="{FF2B5EF4-FFF2-40B4-BE49-F238E27FC236}">
                            <a16:creationId xmlns:a16="http://schemas.microsoft.com/office/drawing/2014/main" id="{A7C17176-044E-044B-A634-E020B890EA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2417763"/>
                        <a:ext cx="57531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0. Bonne année</a:t>
            </a:r>
          </a:p>
        </p:txBody>
      </p:sp>
      <p:pic>
        <p:nvPicPr>
          <p:cNvPr id="7" name="Image 6" descr="Une image contenant texte, arbre, plante&#10;&#10;Description générée automatiquement">
            <a:extLst>
              <a:ext uri="{FF2B5EF4-FFF2-40B4-BE49-F238E27FC236}">
                <a16:creationId xmlns:a16="http://schemas.microsoft.com/office/drawing/2014/main" id="{DCC3C9C1-9B19-1742-BE28-56519FC28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421" y="1289613"/>
            <a:ext cx="9348742" cy="592977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6C1607B-6BA8-A04E-90F1-2E589F6B9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4401" y="1289613"/>
            <a:ext cx="639762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32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oneTexte 1">
            <a:extLst>
              <a:ext uri="{FF2B5EF4-FFF2-40B4-BE49-F238E27FC236}">
                <a16:creationId xmlns:a16="http://schemas.microsoft.com/office/drawing/2014/main" id="{FBB73A37-71A1-494B-800D-39FAB0FB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498475"/>
            <a:ext cx="1731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(3,5)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CF81499-901F-2741-8B95-9F23E3A4E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1387475"/>
            <a:ext cx="1379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(3,4)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415754C-F859-B64F-B8D9-0F518726D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713" y="1417638"/>
            <a:ext cx="149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(2,4)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4321D66-B2C9-C544-99F7-D56F2C3B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288" y="2157413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(3,3)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1661D33-ED04-5F4D-8D12-96E478A60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888" y="2171700"/>
            <a:ext cx="1462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(2,3)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9F1E67-5311-B342-A575-C647CE941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2846388"/>
            <a:ext cx="1412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(2,2)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18C617-E2B2-364E-A2B9-9CA9CDD98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2846388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(1,2)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1C4B6CF-F1A4-EA42-A788-3967A882A650}"/>
              </a:ext>
            </a:extLst>
          </p:cNvPr>
          <p:cNvCxnSpPr>
            <a:stCxn id="27649" idx="2"/>
            <a:endCxn id="3" idx="0"/>
          </p:cNvCxnSpPr>
          <p:nvPr/>
        </p:nvCxnSpPr>
        <p:spPr>
          <a:xfrm flipH="1">
            <a:off x="4137025" y="806450"/>
            <a:ext cx="1111250" cy="581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EE0A2102-4E0F-AF48-A72F-A3EA5B0E0ACF}"/>
              </a:ext>
            </a:extLst>
          </p:cNvPr>
          <p:cNvCxnSpPr>
            <a:stCxn id="3" idx="2"/>
            <a:endCxn id="5" idx="0"/>
          </p:cNvCxnSpPr>
          <p:nvPr/>
        </p:nvCxnSpPr>
        <p:spPr>
          <a:xfrm flipH="1">
            <a:off x="3268663" y="1695450"/>
            <a:ext cx="868362" cy="461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B0522CCC-E4CA-7C40-B681-D2CA44CB0311}"/>
              </a:ext>
            </a:extLst>
          </p:cNvPr>
          <p:cNvCxnSpPr>
            <a:stCxn id="3" idx="2"/>
            <a:endCxn id="6" idx="0"/>
          </p:cNvCxnSpPr>
          <p:nvPr/>
        </p:nvCxnSpPr>
        <p:spPr>
          <a:xfrm>
            <a:off x="4137025" y="1695450"/>
            <a:ext cx="77470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864744B-DE4E-2F42-9EEB-A22F6CAA7451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3992563" y="2479675"/>
            <a:ext cx="919162" cy="366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B034ACCA-E9B9-3B4D-8113-E79ED05031DF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4911725" y="2479675"/>
            <a:ext cx="836613" cy="366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03A6D1F1-AB66-4041-85C2-48E7E9F09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2809875"/>
            <a:ext cx="52863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D83CEC1-1A24-FF40-900F-0CBC21017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025" y="2809875"/>
            <a:ext cx="5794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843935D-9EFA-964C-B047-7B16F0829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0" y="2154238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3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FFF6294-814C-FB41-AC81-259EDFA07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2133600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97BF77B-D17C-4B43-BE4A-94F4963A0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363" y="1350963"/>
            <a:ext cx="5794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4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23A0FA5-58E9-F941-8B60-0231584D2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3"/>
            <a:ext cx="149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(2,3)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8993771-E601-6440-AB60-9D9294927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6288" y="2157413"/>
            <a:ext cx="149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(1,3)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202F6D29-3ACD-984F-8201-1C978E26D74A}"/>
              </a:ext>
            </a:extLst>
          </p:cNvPr>
          <p:cNvCxnSpPr>
            <a:stCxn id="27649" idx="2"/>
            <a:endCxn id="4" idx="0"/>
          </p:cNvCxnSpPr>
          <p:nvPr/>
        </p:nvCxnSpPr>
        <p:spPr>
          <a:xfrm>
            <a:off x="5248275" y="806450"/>
            <a:ext cx="2217738" cy="611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E5C8A4DB-8E92-594B-A351-1092AC6625A8}"/>
              </a:ext>
            </a:extLst>
          </p:cNvPr>
          <p:cNvCxnSpPr>
            <a:stCxn id="4" idx="2"/>
            <a:endCxn id="28" idx="0"/>
          </p:cNvCxnSpPr>
          <p:nvPr/>
        </p:nvCxnSpPr>
        <p:spPr>
          <a:xfrm flipH="1">
            <a:off x="7226300" y="1725613"/>
            <a:ext cx="239713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20FF98F0-7409-814F-B86F-8C32E2F5A72C}"/>
              </a:ext>
            </a:extLst>
          </p:cNvPr>
          <p:cNvCxnSpPr>
            <a:stCxn id="4" idx="2"/>
            <a:endCxn id="29" idx="0"/>
          </p:cNvCxnSpPr>
          <p:nvPr/>
        </p:nvCxnSpPr>
        <p:spPr>
          <a:xfrm>
            <a:off x="7466013" y="1725613"/>
            <a:ext cx="1679575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28855AC8-9B97-6647-A372-A1E702E47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963" y="3233738"/>
            <a:ext cx="14112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(2,2)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ECA4E27-3604-594D-B1F4-DC7DA8C74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6925" y="3233738"/>
            <a:ext cx="14573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(1,2)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3AF63D2-2D9C-BF41-9455-E9DD6C8EC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0738" y="3205163"/>
            <a:ext cx="5810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2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607D6F5-DB70-844D-A97B-720827071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738" y="3197225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1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7BFAE75-5910-854E-A981-90E8BBB69739}"/>
              </a:ext>
            </a:extLst>
          </p:cNvPr>
          <p:cNvCxnSpPr>
            <a:stCxn id="28" idx="2"/>
            <a:endCxn id="39" idx="0"/>
          </p:cNvCxnSpPr>
          <p:nvPr/>
        </p:nvCxnSpPr>
        <p:spPr>
          <a:xfrm>
            <a:off x="7226300" y="2465388"/>
            <a:ext cx="163513" cy="768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5D25BA74-16D8-0D4C-8EC4-6005638549A0}"/>
              </a:ext>
            </a:extLst>
          </p:cNvPr>
          <p:cNvCxnSpPr>
            <a:stCxn id="28" idx="2"/>
            <a:endCxn id="40" idx="0"/>
          </p:cNvCxnSpPr>
          <p:nvPr/>
        </p:nvCxnSpPr>
        <p:spPr>
          <a:xfrm>
            <a:off x="7226300" y="2465388"/>
            <a:ext cx="1919288" cy="768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944CE0E3-A216-EE4D-B416-6432F2A40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7563" y="2111375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CA6764E-72E7-4B43-BEED-064DB2EC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713" y="2128838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3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75ECA045-9744-3948-837A-53A9936CE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288" y="1371600"/>
            <a:ext cx="5810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6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962B1E9-E153-574C-B3D2-40ECC2A22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77838"/>
            <a:ext cx="5810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10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E2283C02-FED3-4845-893B-FC760F3BA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4525963"/>
            <a:ext cx="76755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La trace de l’algorithme forme un arbre binaire : à chaque embranchement de l’arbre (nœud), on a au plus deux sous – arbres (fils).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9" grpId="0"/>
      <p:bldP spid="40" grpId="0"/>
      <p:bldP spid="41" grpId="0"/>
      <p:bldP spid="42" grpId="0"/>
      <p:bldP spid="47" grpId="0"/>
      <p:bldP spid="48" grpId="0"/>
      <p:bldP spid="49" grpId="0"/>
      <p:bldP spid="50" grpId="0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oneTexte 1">
            <a:extLst>
              <a:ext uri="{FF2B5EF4-FFF2-40B4-BE49-F238E27FC236}">
                <a16:creationId xmlns:a16="http://schemas.microsoft.com/office/drawing/2014/main" id="{1A6C0609-F4A6-EE40-B717-AF866A078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444500"/>
            <a:ext cx="6240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Exemple :</a:t>
            </a:r>
            <a:r>
              <a:rPr lang="fr-FR" altLang="fr-FR"/>
              <a:t> trier un vecteur</a:t>
            </a:r>
          </a:p>
        </p:txBody>
      </p:sp>
      <p:sp>
        <p:nvSpPr>
          <p:cNvPr id="28674" name="ZoneTexte 2">
            <a:extLst>
              <a:ext uri="{FF2B5EF4-FFF2-40B4-BE49-F238E27FC236}">
                <a16:creationId xmlns:a16="http://schemas.microsoft.com/office/drawing/2014/main" id="{EFFC3761-0859-6E43-B4F6-39D34A5F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915988"/>
            <a:ext cx="82645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 QuickSort (vector &lt;T&gt; &amp;V, unsigned Min, unsigned Max)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if (Max == Min) return;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unsigned Pivot = V[Min];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unsigned PosPivot (Ventiler (V, Pivot, Min, Max));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QuickSort (V, Min, PosPivot);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QuickSort (V, PosPivot + 1, Max);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A9706AE-8C5D-0042-8215-6E547E1D08E2}"/>
              </a:ext>
            </a:extLst>
          </p:cNvPr>
          <p:cNvGraphicFramePr>
            <a:graphicFrameLocks noGrp="1"/>
          </p:cNvGraphicFramePr>
          <p:nvPr/>
        </p:nvGraphicFramePr>
        <p:xfrm>
          <a:off x="2303463" y="3438525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076E2C1-65EA-2945-830A-CB084D0DCF59}"/>
              </a:ext>
            </a:extLst>
          </p:cNvPr>
          <p:cNvGraphicFramePr>
            <a:graphicFrameLocks noGrp="1"/>
          </p:cNvGraphicFramePr>
          <p:nvPr/>
        </p:nvGraphicFramePr>
        <p:xfrm>
          <a:off x="2303463" y="4349750"/>
          <a:ext cx="6096000" cy="36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C32CC551-FCF1-3541-988A-F01B9F106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911600"/>
            <a:ext cx="411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Appel de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Ventiler ()</a:t>
            </a:r>
          </a:p>
        </p:txBody>
      </p:sp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E4867A6D-2E53-414B-A0CD-438542D75FEE}"/>
              </a:ext>
            </a:extLst>
          </p:cNvPr>
          <p:cNvSpPr/>
          <p:nvPr/>
        </p:nvSpPr>
        <p:spPr>
          <a:xfrm>
            <a:off x="2367644" y="4963160"/>
            <a:ext cx="707571" cy="2812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B646020-779B-1340-AA46-9E5186B16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013" y="4872038"/>
            <a:ext cx="6694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Tous les chiffres plus petits que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Pivot</a:t>
            </a:r>
            <a:r>
              <a:rPr lang="fr-FR" altLang="fr-FR"/>
              <a:t> (ici 5) sont dans le sous vecteur d’indice plus petit que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PosPivot</a:t>
            </a:r>
            <a:r>
              <a:rPr lang="fr-FR" altLang="fr-FR"/>
              <a:t> (ici 3), les autres sont dans le sous vecteur d’indice plus grand. </a:t>
            </a:r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607EC3AE-13F0-F348-959C-72135D47021C}"/>
              </a:ext>
            </a:extLst>
          </p:cNvPr>
          <p:cNvSpPr/>
          <p:nvPr/>
        </p:nvSpPr>
        <p:spPr>
          <a:xfrm>
            <a:off x="2367644" y="5768565"/>
            <a:ext cx="707571" cy="2812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1FCC78D-2850-E44E-B88A-21ABFEC4B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013" y="5768975"/>
            <a:ext cx="6069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On trie chacun des sous vecteurs indépendamment l’un de l’autre.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5">
            <a:extLst>
              <a:ext uri="{FF2B5EF4-FFF2-40B4-BE49-F238E27FC236}">
                <a16:creationId xmlns:a16="http://schemas.microsoft.com/office/drawing/2014/main" id="{A73828B0-7BEC-704C-A9B9-C8365FB24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6700"/>
            <a:ext cx="3608388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C.6 Récursivité croisée / mutuelle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E9D463-3768-2A41-A5BF-76D1E55E8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862013"/>
            <a:ext cx="70040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Deux algorithmes sont mutuellement récursifs si l’un fait appel à l’autre, et l’autre fait appel à l’un.</a:t>
            </a:r>
          </a:p>
          <a:p>
            <a:pPr eaLnBrk="1" hangingPunct="1"/>
            <a:endParaRPr lang="fr-FR" alt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31E3922-829D-7246-9E6B-839CA00AE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1717675"/>
            <a:ext cx="5507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Exemple :</a:t>
            </a:r>
            <a:r>
              <a:rPr lang="fr-FR" altLang="fr-FR"/>
              <a:t> parité d’un entier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0C40C30-6099-C449-9AAE-980A14A03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2122488"/>
            <a:ext cx="6613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bool Pair (unsigned n)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return ((0 == n) ? true : Impair (n-1));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B2B565F-9224-3040-88AC-F3C26B96E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3" y="3403600"/>
            <a:ext cx="6613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Impair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return ((0 == n) ? false: Pair (n-1));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5386EB1-D2CD-B945-A5CB-3E00E4DE0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4826000"/>
            <a:ext cx="717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Pair (2) =&gt; Impair (1) =&gt; Pair (0) =&gt; true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377CF9-6635-1C49-A6A8-CF07DB969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5370513"/>
            <a:ext cx="8355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Impair (2) =&gt; Pair (1) =&gt; Impair (0) =&gt;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5FF7D6A8-5699-CD4E-952D-67BF028DF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6700"/>
            <a:ext cx="2774950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C.7 Récursivité terminale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722" name="ZoneTexte 2">
            <a:extLst>
              <a:ext uri="{FF2B5EF4-FFF2-40B4-BE49-F238E27FC236}">
                <a16:creationId xmlns:a16="http://schemas.microsoft.com/office/drawing/2014/main" id="{5F8549F5-7F70-414F-813F-4C75415F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879475"/>
            <a:ext cx="7523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Un sous programme est récursif terminale lorsqu’aucun traitement ne suit l’appel récursif.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0743CA8-B9EC-6341-881C-A8D4E1899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1668463"/>
            <a:ext cx="7548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Exemple 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4B9C2-D975-6445-9F26-57964E94F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2157413"/>
            <a:ext cx="92805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procedure AffichCarac (Str :in string, Pos : in entier_nat)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debut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si (Pos vaut taille (Chaine) return;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afficher (Chaine [Pos]);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AffichCarac (Str, Pos +1);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63B775-D5C3-8745-890A-9C27CC6B7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13" y="4391025"/>
            <a:ext cx="80454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Pour ce type de sous programme, on peut facilement casser l’appel récursif en utilisant des instructions itératives (boucles).</a:t>
            </a:r>
          </a:p>
          <a:p>
            <a:pPr eaLnBrk="1" hangingPunct="1"/>
            <a:r>
              <a:rPr lang="fr-FR" altLang="fr-FR"/>
              <a:t>Pour les autres, on doit passer par l’instanciation d’une pile qui permet d’enregistrer les différentes informations  renvoyées / modifiées lors des appels récursifs successifs.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5">
            <a:extLst>
              <a:ext uri="{FF2B5EF4-FFF2-40B4-BE49-F238E27FC236}">
                <a16:creationId xmlns:a16="http://schemas.microsoft.com/office/drawing/2014/main" id="{8DE5B17C-E7DF-1C4C-A41B-285D0FCD0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6700"/>
            <a:ext cx="1938338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C.8 </a:t>
            </a:r>
            <a:r>
              <a:rPr lang="fr-FR" altLang="fr-FR" dirty="0" err="1"/>
              <a:t>Mémoïsation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46" name="ZoneTexte 2">
            <a:extLst>
              <a:ext uri="{FF2B5EF4-FFF2-40B4-BE49-F238E27FC236}">
                <a16:creationId xmlns:a16="http://schemas.microsoft.com/office/drawing/2014/main" id="{56C6399C-8215-0C40-9341-1764CD403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852488"/>
            <a:ext cx="8539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Technique d’optimisation de codage permettant de réduire le temps d’exécution d’un sous programme en mémorisant ses résultats </a:t>
            </a:r>
          </a:p>
        </p:txBody>
      </p:sp>
      <p:sp>
        <p:nvSpPr>
          <p:cNvPr id="31747" name="ZoneTexte 3">
            <a:extLst>
              <a:ext uri="{FF2B5EF4-FFF2-40B4-BE49-F238E27FC236}">
                <a16:creationId xmlns:a16="http://schemas.microsoft.com/office/drawing/2014/main" id="{B65460B5-EEF9-2A4B-8661-5C500AB87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950" y="1695450"/>
            <a:ext cx="1731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(3,5)</a:t>
            </a:r>
          </a:p>
        </p:txBody>
      </p:sp>
      <p:sp>
        <p:nvSpPr>
          <p:cNvPr id="31748" name="ZoneTexte 4">
            <a:extLst>
              <a:ext uri="{FF2B5EF4-FFF2-40B4-BE49-F238E27FC236}">
                <a16:creationId xmlns:a16="http://schemas.microsoft.com/office/drawing/2014/main" id="{9A503871-CB3D-B84B-A714-072B6EDFE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913" y="2584450"/>
            <a:ext cx="1379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(3,4)</a:t>
            </a:r>
          </a:p>
        </p:txBody>
      </p:sp>
      <p:sp>
        <p:nvSpPr>
          <p:cNvPr id="31749" name="ZoneTexte 5">
            <a:extLst>
              <a:ext uri="{FF2B5EF4-FFF2-40B4-BE49-F238E27FC236}">
                <a16:creationId xmlns:a16="http://schemas.microsoft.com/office/drawing/2014/main" id="{5CFFE7F7-563A-EA41-BEDA-4234A214D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163" y="2614613"/>
            <a:ext cx="149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(2,4)</a:t>
            </a:r>
          </a:p>
        </p:txBody>
      </p:sp>
      <p:sp>
        <p:nvSpPr>
          <p:cNvPr id="31750" name="ZoneTexte 6">
            <a:extLst>
              <a:ext uri="{FF2B5EF4-FFF2-40B4-BE49-F238E27FC236}">
                <a16:creationId xmlns:a16="http://schemas.microsoft.com/office/drawing/2014/main" id="{D14689E8-6B3C-AE4A-BD0A-795E220A2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3354388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(3,3)</a:t>
            </a:r>
          </a:p>
        </p:txBody>
      </p:sp>
      <p:sp>
        <p:nvSpPr>
          <p:cNvPr id="31751" name="ZoneTexte 7">
            <a:extLst>
              <a:ext uri="{FF2B5EF4-FFF2-40B4-BE49-F238E27FC236}">
                <a16:creationId xmlns:a16="http://schemas.microsoft.com/office/drawing/2014/main" id="{6BE67894-5163-874D-A585-CB07E1B66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338" y="3368675"/>
            <a:ext cx="1462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(2,3)</a:t>
            </a:r>
          </a:p>
        </p:txBody>
      </p:sp>
      <p:sp>
        <p:nvSpPr>
          <p:cNvPr id="31752" name="ZoneTexte 8">
            <a:extLst>
              <a:ext uri="{FF2B5EF4-FFF2-40B4-BE49-F238E27FC236}">
                <a16:creationId xmlns:a16="http://schemas.microsoft.com/office/drawing/2014/main" id="{A5555F6A-3B5B-E647-BABF-94B39DC9F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575" y="4043363"/>
            <a:ext cx="1412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(2,2)</a:t>
            </a:r>
          </a:p>
        </p:txBody>
      </p:sp>
      <p:sp>
        <p:nvSpPr>
          <p:cNvPr id="31753" name="ZoneTexte 9">
            <a:extLst>
              <a:ext uri="{FF2B5EF4-FFF2-40B4-BE49-F238E27FC236}">
                <a16:creationId xmlns:a16="http://schemas.microsoft.com/office/drawing/2014/main" id="{C77AED03-9C0C-7141-ACB5-6694A4C1E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5" y="4043363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(1,2)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C5C96AD-C0B2-2A41-80E3-252EA314EF65}"/>
              </a:ext>
            </a:extLst>
          </p:cNvPr>
          <p:cNvCxnSpPr>
            <a:stCxn id="31747" idx="2"/>
            <a:endCxn id="31748" idx="0"/>
          </p:cNvCxnSpPr>
          <p:nvPr/>
        </p:nvCxnSpPr>
        <p:spPr>
          <a:xfrm flipH="1">
            <a:off x="3800475" y="2003425"/>
            <a:ext cx="1111250" cy="581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CF760C-9E40-4B44-A0AC-33CFAE5DF40A}"/>
              </a:ext>
            </a:extLst>
          </p:cNvPr>
          <p:cNvCxnSpPr>
            <a:stCxn id="31748" idx="2"/>
            <a:endCxn id="31750" idx="0"/>
          </p:cNvCxnSpPr>
          <p:nvPr/>
        </p:nvCxnSpPr>
        <p:spPr>
          <a:xfrm flipH="1">
            <a:off x="2932113" y="2892425"/>
            <a:ext cx="868362" cy="461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2D290648-D7A0-ED4C-947C-D3E52F8E3B58}"/>
              </a:ext>
            </a:extLst>
          </p:cNvPr>
          <p:cNvCxnSpPr>
            <a:stCxn id="31748" idx="2"/>
            <a:endCxn id="31751" idx="0"/>
          </p:cNvCxnSpPr>
          <p:nvPr/>
        </p:nvCxnSpPr>
        <p:spPr>
          <a:xfrm>
            <a:off x="3800475" y="2892425"/>
            <a:ext cx="77470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850D83EA-300A-7842-A184-F84EE22AF83F}"/>
              </a:ext>
            </a:extLst>
          </p:cNvPr>
          <p:cNvCxnSpPr>
            <a:stCxn id="31751" idx="2"/>
            <a:endCxn id="31752" idx="0"/>
          </p:cNvCxnSpPr>
          <p:nvPr/>
        </p:nvCxnSpPr>
        <p:spPr>
          <a:xfrm flipH="1">
            <a:off x="3656013" y="3676650"/>
            <a:ext cx="919162" cy="366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E9A40DB-1D41-3B45-BD5F-242D8FCAD20A}"/>
              </a:ext>
            </a:extLst>
          </p:cNvPr>
          <p:cNvCxnSpPr>
            <a:stCxn id="31751" idx="2"/>
            <a:endCxn id="31753" idx="0"/>
          </p:cNvCxnSpPr>
          <p:nvPr/>
        </p:nvCxnSpPr>
        <p:spPr>
          <a:xfrm>
            <a:off x="4575175" y="3676650"/>
            <a:ext cx="836613" cy="366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59" name="ZoneTexte 15">
            <a:extLst>
              <a:ext uri="{FF2B5EF4-FFF2-40B4-BE49-F238E27FC236}">
                <a16:creationId xmlns:a16="http://schemas.microsoft.com/office/drawing/2014/main" id="{0C0B9BED-2A7E-DB44-9092-40474CB81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388" y="4006850"/>
            <a:ext cx="5286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2</a:t>
            </a:r>
          </a:p>
        </p:txBody>
      </p:sp>
      <p:sp>
        <p:nvSpPr>
          <p:cNvPr id="31760" name="ZoneTexte 16">
            <a:extLst>
              <a:ext uri="{FF2B5EF4-FFF2-40B4-BE49-F238E27FC236}">
                <a16:creationId xmlns:a16="http://schemas.microsoft.com/office/drawing/2014/main" id="{0370AE37-8E3A-F048-855A-588B9D550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4006850"/>
            <a:ext cx="5794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1</a:t>
            </a:r>
          </a:p>
        </p:txBody>
      </p:sp>
      <p:sp>
        <p:nvSpPr>
          <p:cNvPr id="31761" name="ZoneTexte 17">
            <a:extLst>
              <a:ext uri="{FF2B5EF4-FFF2-40B4-BE49-F238E27FC236}">
                <a16:creationId xmlns:a16="http://schemas.microsoft.com/office/drawing/2014/main" id="{3DC8062A-55AF-F143-A6A7-3AF0F96AD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3349625"/>
            <a:ext cx="5810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3</a:t>
            </a:r>
          </a:p>
        </p:txBody>
      </p:sp>
      <p:sp>
        <p:nvSpPr>
          <p:cNvPr id="31762" name="ZoneTexte 18">
            <a:extLst>
              <a:ext uri="{FF2B5EF4-FFF2-40B4-BE49-F238E27FC236}">
                <a16:creationId xmlns:a16="http://schemas.microsoft.com/office/drawing/2014/main" id="{40E9E953-1036-2848-A575-49FF4642B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330575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1</a:t>
            </a:r>
          </a:p>
        </p:txBody>
      </p:sp>
      <p:sp>
        <p:nvSpPr>
          <p:cNvPr id="31763" name="ZoneTexte 19">
            <a:extLst>
              <a:ext uri="{FF2B5EF4-FFF2-40B4-BE49-F238E27FC236}">
                <a16:creationId xmlns:a16="http://schemas.microsoft.com/office/drawing/2014/main" id="{12671022-33C3-3643-B435-C2E7B00C9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813" y="2547938"/>
            <a:ext cx="5794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4</a:t>
            </a:r>
          </a:p>
        </p:txBody>
      </p:sp>
      <p:sp>
        <p:nvSpPr>
          <p:cNvPr id="31764" name="ZoneTexte 20">
            <a:extLst>
              <a:ext uri="{FF2B5EF4-FFF2-40B4-BE49-F238E27FC236}">
                <a16:creationId xmlns:a16="http://schemas.microsoft.com/office/drawing/2014/main" id="{EED70C7C-9DAD-004C-A43F-B76C4832F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3354388"/>
            <a:ext cx="149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(2,3)</a:t>
            </a:r>
          </a:p>
        </p:txBody>
      </p:sp>
      <p:sp>
        <p:nvSpPr>
          <p:cNvPr id="31765" name="ZoneTexte 21">
            <a:extLst>
              <a:ext uri="{FF2B5EF4-FFF2-40B4-BE49-F238E27FC236}">
                <a16:creationId xmlns:a16="http://schemas.microsoft.com/office/drawing/2014/main" id="{32CB8F66-5BEE-D74F-A1F8-ED2803CFD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9738" y="3354388"/>
            <a:ext cx="149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(1,3)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53F5DCC-B0BC-9D4C-A97F-9C46FF05ACCC}"/>
              </a:ext>
            </a:extLst>
          </p:cNvPr>
          <p:cNvCxnSpPr>
            <a:stCxn id="31747" idx="2"/>
            <a:endCxn id="31749" idx="0"/>
          </p:cNvCxnSpPr>
          <p:nvPr/>
        </p:nvCxnSpPr>
        <p:spPr>
          <a:xfrm>
            <a:off x="4911725" y="2003425"/>
            <a:ext cx="2217738" cy="611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4E25D3DE-5E37-0141-BB69-2A1C940E6856}"/>
              </a:ext>
            </a:extLst>
          </p:cNvPr>
          <p:cNvCxnSpPr>
            <a:stCxn id="31749" idx="2"/>
            <a:endCxn id="31764" idx="0"/>
          </p:cNvCxnSpPr>
          <p:nvPr/>
        </p:nvCxnSpPr>
        <p:spPr>
          <a:xfrm flipH="1">
            <a:off x="6889750" y="2922588"/>
            <a:ext cx="239713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32BA373-9D7D-4A42-8288-B88D5C20050C}"/>
              </a:ext>
            </a:extLst>
          </p:cNvPr>
          <p:cNvCxnSpPr>
            <a:stCxn id="31749" idx="2"/>
            <a:endCxn id="31765" idx="0"/>
          </p:cNvCxnSpPr>
          <p:nvPr/>
        </p:nvCxnSpPr>
        <p:spPr>
          <a:xfrm>
            <a:off x="7129463" y="2922588"/>
            <a:ext cx="1679575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69" name="ZoneTexte 25">
            <a:extLst>
              <a:ext uri="{FF2B5EF4-FFF2-40B4-BE49-F238E27FC236}">
                <a16:creationId xmlns:a16="http://schemas.microsoft.com/office/drawing/2014/main" id="{D6E3BDCA-8F13-4343-9AF0-0FE62041A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4429125"/>
            <a:ext cx="1411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(2,2)</a:t>
            </a:r>
          </a:p>
        </p:txBody>
      </p:sp>
      <p:sp>
        <p:nvSpPr>
          <p:cNvPr id="31770" name="ZoneTexte 26">
            <a:extLst>
              <a:ext uri="{FF2B5EF4-FFF2-40B4-BE49-F238E27FC236}">
                <a16:creationId xmlns:a16="http://schemas.microsoft.com/office/drawing/2014/main" id="{C5292830-2B42-B94F-AFD8-A7826CF21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75" y="4429125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40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Combi (1,2)</a:t>
            </a:r>
          </a:p>
        </p:txBody>
      </p:sp>
      <p:sp>
        <p:nvSpPr>
          <p:cNvPr id="31771" name="ZoneTexte 27">
            <a:extLst>
              <a:ext uri="{FF2B5EF4-FFF2-40B4-BE49-F238E27FC236}">
                <a16:creationId xmlns:a16="http://schemas.microsoft.com/office/drawing/2014/main" id="{577BADC6-D651-0B49-8584-FEE47BC8F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4188" y="4402138"/>
            <a:ext cx="5810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2</a:t>
            </a:r>
          </a:p>
        </p:txBody>
      </p:sp>
      <p:sp>
        <p:nvSpPr>
          <p:cNvPr id="31772" name="ZoneTexte 28">
            <a:extLst>
              <a:ext uri="{FF2B5EF4-FFF2-40B4-BE49-F238E27FC236}">
                <a16:creationId xmlns:a16="http://schemas.microsoft.com/office/drawing/2014/main" id="{2067C158-4F44-2B48-B3BB-D7D0DC606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4394200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1</a:t>
            </a: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EA9C381C-32B0-1F40-BBAA-D0A65E629C1C}"/>
              </a:ext>
            </a:extLst>
          </p:cNvPr>
          <p:cNvCxnSpPr>
            <a:stCxn id="31764" idx="2"/>
            <a:endCxn id="31769" idx="0"/>
          </p:cNvCxnSpPr>
          <p:nvPr/>
        </p:nvCxnSpPr>
        <p:spPr>
          <a:xfrm>
            <a:off x="6889750" y="3662363"/>
            <a:ext cx="163513" cy="766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E56B7377-28E2-4D47-B2D2-4C1717345881}"/>
              </a:ext>
            </a:extLst>
          </p:cNvPr>
          <p:cNvCxnSpPr>
            <a:stCxn id="31764" idx="2"/>
            <a:endCxn id="31770" idx="0"/>
          </p:cNvCxnSpPr>
          <p:nvPr/>
        </p:nvCxnSpPr>
        <p:spPr>
          <a:xfrm>
            <a:off x="6889750" y="3662363"/>
            <a:ext cx="1919288" cy="766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75" name="ZoneTexte 31">
            <a:extLst>
              <a:ext uri="{FF2B5EF4-FFF2-40B4-BE49-F238E27FC236}">
                <a16:creationId xmlns:a16="http://schemas.microsoft.com/office/drawing/2014/main" id="{7D8FF70D-9A2F-B247-9717-9066B92A3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1013" y="3308350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3</a:t>
            </a:r>
          </a:p>
        </p:txBody>
      </p:sp>
      <p:sp>
        <p:nvSpPr>
          <p:cNvPr id="31776" name="ZoneTexte 32">
            <a:extLst>
              <a:ext uri="{FF2B5EF4-FFF2-40B4-BE49-F238E27FC236}">
                <a16:creationId xmlns:a16="http://schemas.microsoft.com/office/drawing/2014/main" id="{D58B443B-D633-8C4A-982F-E960B0D53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163" y="3324225"/>
            <a:ext cx="5810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3</a:t>
            </a:r>
          </a:p>
        </p:txBody>
      </p:sp>
      <p:sp>
        <p:nvSpPr>
          <p:cNvPr id="31777" name="ZoneTexte 33">
            <a:extLst>
              <a:ext uri="{FF2B5EF4-FFF2-40B4-BE49-F238E27FC236}">
                <a16:creationId xmlns:a16="http://schemas.microsoft.com/office/drawing/2014/main" id="{8A3F259B-86FA-9749-8918-684162351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8738" y="2568575"/>
            <a:ext cx="5810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6</a:t>
            </a:r>
          </a:p>
        </p:txBody>
      </p:sp>
      <p:sp>
        <p:nvSpPr>
          <p:cNvPr id="31778" name="ZoneTexte 34">
            <a:extLst>
              <a:ext uri="{FF2B5EF4-FFF2-40B4-BE49-F238E27FC236}">
                <a16:creationId xmlns:a16="http://schemas.microsoft.com/office/drawing/2014/main" id="{60E64849-DE72-EA48-B0F6-98DFD57A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1674813"/>
            <a:ext cx="581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10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F11619C8-6280-8940-9841-7D9C5604C20B}"/>
              </a:ext>
            </a:extLst>
          </p:cNvPr>
          <p:cNvCxnSpPr/>
          <p:nvPr/>
        </p:nvCxnSpPr>
        <p:spPr>
          <a:xfrm flipV="1">
            <a:off x="5026025" y="3722688"/>
            <a:ext cx="1427163" cy="1247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FF13CD15-77C5-714B-BD5D-23480731C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5116513"/>
            <a:ext cx="5043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On a aucun intérêt à recalculer Combi (2,3) </a:t>
            </a:r>
          </a:p>
        </p:txBody>
      </p:sp>
      <p:sp>
        <p:nvSpPr>
          <p:cNvPr id="39" name="Flèche vers la droite 38">
            <a:extLst>
              <a:ext uri="{FF2B5EF4-FFF2-40B4-BE49-F238E27FC236}">
                <a16:creationId xmlns:a16="http://schemas.microsoft.com/office/drawing/2014/main" id="{6C7F0F05-EF52-A74D-B3A5-F1B838211AD7}"/>
              </a:ext>
            </a:extLst>
          </p:cNvPr>
          <p:cNvSpPr/>
          <p:nvPr/>
        </p:nvSpPr>
        <p:spPr>
          <a:xfrm>
            <a:off x="1908624" y="5860144"/>
            <a:ext cx="748392" cy="3356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3CFF2CF-1602-9149-A858-4FA27CA1D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657850"/>
            <a:ext cx="6086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On stocke dans un tableau les valeurs déjà trouvées, sinon on trouve 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5F2013C8-658E-6144-B952-C315ACF56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38" y="550863"/>
            <a:ext cx="78009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 Combi (unsigned k, unsigned n, CMatrix &amp; TP)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if (TP [n][k] != 0) return TP [n][k];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TP [n][k] = Combi (k, n-1) + Combi (k-1, n-1);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 TP [n][k];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1203462-5427-EF41-A1EE-7723902DA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3" y="3043238"/>
            <a:ext cx="7339012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 InitTP (CMatrix &amp; TP, unsigned n)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TP.resize (n + 1);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(unsigned i (1); i &lt; TP.size (); ++i)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TP[i].resize (i + 1);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TP [i][1] = 1; //if (1 == k) return 1;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TP [i][i] = 1; // if (n == k) return 1;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4EB8DD65-90FA-3A46-A1AE-B22FD9FBE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963" y="55372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87937D0-D7C5-E84A-81BE-702628075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2593975"/>
            <a:ext cx="547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Reste à savoir comment on initialise la matrice TP!</a:t>
            </a:r>
          </a:p>
        </p:txBody>
      </p:sp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761C4640-AF6A-3845-B3DD-655FDD661C1A}"/>
              </a:ext>
            </a:extLst>
          </p:cNvPr>
          <p:cNvSpPr/>
          <p:nvPr/>
        </p:nvSpPr>
        <p:spPr>
          <a:xfrm>
            <a:off x="1850571" y="2594429"/>
            <a:ext cx="680358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5">
            <a:extLst>
              <a:ext uri="{FF2B5EF4-FFF2-40B4-BE49-F238E27FC236}">
                <a16:creationId xmlns:a16="http://schemas.microsoft.com/office/drawing/2014/main" id="{2F0B3270-BE72-1F4E-AE0F-B865078D7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6700"/>
            <a:ext cx="4286250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C.9 Limiter le nombre d’appels récursifs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794" name="ZoneTexte 2">
            <a:extLst>
              <a:ext uri="{FF2B5EF4-FFF2-40B4-BE49-F238E27FC236}">
                <a16:creationId xmlns:a16="http://schemas.microsoft.com/office/drawing/2014/main" id="{0CAEECCB-EF27-9346-9F84-F3A6A2A89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8" y="1016000"/>
            <a:ext cx="8499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Pb :</a:t>
            </a:r>
            <a:r>
              <a:rPr lang="fr-FR" altLang="fr-FR"/>
              <a:t> les derniers appels récursifs du tri rapide sont très couteux (mémoire + temps), alors que la taille du sous-tableau est petite. Dans ce cas, on trie le sous-tableau avec une autre méthode.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014F007-AE28-2440-B389-CADBFEFF1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2176463"/>
            <a:ext cx="8763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 QuickSort (vector &lt;T&gt; &amp; V, unsigned Min, unsigned Max)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unsigned Pivot = V[Min];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unsigned PosPivot (Ventiler (V, Pivot, Min, Max));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QuickSort (V, Min, PosPivot);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QuickSort (V, PosPivot + 1, Max);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B63A65-8C2C-D04F-85EB-722DBEAF9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270192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if (Max &lt;= Min + 15) {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BubleSort (V, Min, Max);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51B171-0D0D-FD47-99A9-32BD8388FAEE}"/>
              </a:ext>
            </a:extLst>
          </p:cNvPr>
          <p:cNvSpPr/>
          <p:nvPr/>
        </p:nvSpPr>
        <p:spPr>
          <a:xfrm>
            <a:off x="2016125" y="1448274"/>
            <a:ext cx="211971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292" name="ZoneTexte 3">
            <a:extLst>
              <a:ext uri="{FF2B5EF4-FFF2-40B4-BE49-F238E27FC236}">
                <a16:creationId xmlns:a16="http://schemas.microsoft.com/office/drawing/2014/main" id="{1D7EF8AE-5A19-4843-A152-3FF9CCB1E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1249363"/>
            <a:ext cx="7924800" cy="167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La classe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pair</a:t>
            </a:r>
          </a:p>
          <a:p>
            <a:pPr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La classe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Récursivité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7998E84-F32D-E54B-A379-048A1CD6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888" y="334963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8958C1CA-F18A-CB44-889A-0781DEFAA1D5}"/>
              </a:ext>
            </a:extLst>
          </p:cNvPr>
          <p:cNvSpPr txBox="1">
            <a:spLocks/>
          </p:cNvSpPr>
          <p:nvPr/>
        </p:nvSpPr>
        <p:spPr>
          <a:xfrm>
            <a:off x="1938338" y="150813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dirty="0"/>
              <a:t>A. Classe </a:t>
            </a:r>
            <a:r>
              <a:rPr lang="fr-FR" dirty="0">
                <a:latin typeface="Courier New"/>
                <a:cs typeface="Courier New"/>
              </a:rPr>
              <a:t>pair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78CCEC1-B75F-D94C-A3F8-ADA5D19C2833}"/>
              </a:ext>
            </a:extLst>
          </p:cNvPr>
          <p:cNvSpPr txBox="1"/>
          <p:nvPr/>
        </p:nvSpPr>
        <p:spPr>
          <a:xfrm>
            <a:off x="2041525" y="1343025"/>
            <a:ext cx="77104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On souhaite écrire des fonctions qui renvoie 2 instances de deux types différents.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u="sng" dirty="0">
                <a:latin typeface="+mn-lt"/>
              </a:rPr>
              <a:t>Exemple 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latin typeface="+mn-lt"/>
              </a:rPr>
              <a:t>la fonction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find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</a:t>
            </a:r>
            <a:r>
              <a:rPr lang="fr-FR" dirty="0">
                <a:latin typeface="+mn-lt"/>
              </a:rPr>
              <a:t> qui renvoie vrai si la sous-chaine passée en paramètre a été trouvée et sa position;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latin typeface="+mn-lt"/>
              </a:rPr>
              <a:t>La fonction </a:t>
            </a:r>
            <a:r>
              <a:rPr lang="fr-FR" dirty="0">
                <a:latin typeface="Courier New"/>
                <a:cs typeface="Courier New"/>
              </a:rPr>
              <a:t>Int32Parse ()</a:t>
            </a:r>
            <a:r>
              <a:rPr lang="fr-FR" dirty="0">
                <a:latin typeface="+mn-lt"/>
              </a:rPr>
              <a:t> qui renvoie vrai si la chaine passée en paramètre peut être convertie en entier, ainsi que cet entier.</a:t>
            </a:r>
          </a:p>
        </p:txBody>
      </p:sp>
      <p:sp>
        <p:nvSpPr>
          <p:cNvPr id="13315" name="ZoneTexte 3">
            <a:extLst>
              <a:ext uri="{FF2B5EF4-FFF2-40B4-BE49-F238E27FC236}">
                <a16:creationId xmlns:a16="http://schemas.microsoft.com/office/drawing/2014/main" id="{62B80752-1328-F043-BEE1-B0FF9852B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4137025"/>
            <a:ext cx="7377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La classe pair permet de regrouper deux instances de deux types (identiques ou différents) au sein de la même variable.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48506F4-300A-704D-8335-CDCE2EB1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5070475"/>
            <a:ext cx="56245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#include &lt;utility&gt;</a:t>
            </a:r>
          </a:p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&lt;Type1, Type2&gt; VarIdent;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7DF8D1D-7B79-4E45-8156-A0E52F9A4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68525"/>
            <a:ext cx="7148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Exemple :</a:t>
            </a:r>
            <a:r>
              <a:rPr lang="fr-FR" altLang="fr-FR"/>
              <a:t> </a:t>
            </a:r>
          </a:p>
          <a:p>
            <a:pPr eaLnBrk="1" hangingPunct="1"/>
            <a:endParaRPr lang="fr-FR" altLang="fr-FR"/>
          </a:p>
        </p:txBody>
      </p:sp>
      <p:sp>
        <p:nvSpPr>
          <p:cNvPr id="14338" name="ZoneTexte 3">
            <a:extLst>
              <a:ext uri="{FF2B5EF4-FFF2-40B4-BE49-F238E27FC236}">
                <a16:creationId xmlns:a16="http://schemas.microsoft.com/office/drawing/2014/main" id="{AE30DCD1-233B-8542-BD22-CC4E11A9C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317500"/>
            <a:ext cx="7983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On construit une pair en appelant la fonction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</a:t>
            </a:r>
            <a:r>
              <a:rPr lang="fr-FR" altLang="fr-FR"/>
              <a:t> de profil</a:t>
            </a:r>
          </a:p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&lt;Type1, Type2&gt; make_pair (Val1, Val2);</a:t>
            </a:r>
          </a:p>
        </p:txBody>
      </p:sp>
      <p:pic>
        <p:nvPicPr>
          <p:cNvPr id="14339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6FA84263-8AE2-1240-98ED-5907B2617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1173163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59F1178-AE74-9E46-8E85-7CE0C8E6A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1106488"/>
            <a:ext cx="5688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Il faut obligatoirement que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Val1</a:t>
            </a:r>
            <a:r>
              <a:rPr lang="fr-FR" altLang="fr-FR"/>
              <a:t> soit de type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fr-FR" altLang="fr-FR"/>
              <a:t> et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Val2</a:t>
            </a:r>
            <a:r>
              <a:rPr lang="fr-FR" altLang="fr-FR"/>
              <a:t> de type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fr-FR" altLang="fr-FR"/>
              <a:t>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BE4E17-4FA5-9B4C-A5E6-B1951DCD0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638425"/>
            <a:ext cx="8001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Int32Parse (const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str)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istringstream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iss (str);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x;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iss &gt;&gt; x;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(!iss.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fail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())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make_pair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x);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make_pair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>
            <a:extLst>
              <a:ext uri="{FF2B5EF4-FFF2-40B4-BE49-F238E27FC236}">
                <a16:creationId xmlns:a16="http://schemas.microsoft.com/office/drawing/2014/main" id="{880E3147-FC9F-624E-9336-980C65C4B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5" y="317500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On accède à l’instance du premier type en utilisant la «</a:t>
            </a:r>
            <a:r>
              <a:rPr lang="fr-FR" altLang="fr-FR" i="1"/>
              <a:t>propriété</a:t>
            </a:r>
            <a:r>
              <a:rPr lang="fr-FR" altLang="fr-FR"/>
              <a:t>»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fr-FR" altLang="fr-FR"/>
              <a:t>, l’instance du second type en appelant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fr-FR" altLang="fr-FR"/>
              <a:t> 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0B48F50-6D94-CB4A-BE1D-4AD25C20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1168400"/>
            <a:ext cx="83185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Display (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MyPair)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(MyPair.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    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&lt;&lt; MyPair.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&lt;&lt; "la conversion a échouée" &lt;&lt;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1FB403-EBA2-BB42-8F72-3BFDA75A2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3524250"/>
            <a:ext cx="875506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MyPair = Int32Parse ("10");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Display (MyPair);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MyPair = Int32Parse ("10xyz");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Display (MyPair);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MyPair = Int32Parse ("abc10xyz");   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Display (MyPair);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E55F731-EC68-B54F-BAAA-406B00AB4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038" y="3819525"/>
            <a:ext cx="1514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C176A2A-90FB-2043-B948-9438A710E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038" y="4284663"/>
            <a:ext cx="1514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40AD56-CAFD-614D-ACCF-42047363A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038" y="4805363"/>
            <a:ext cx="2389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la conversion a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échouée</a:t>
            </a:r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51B171-0D0D-FD47-99A9-32BD8388FAEE}"/>
              </a:ext>
            </a:extLst>
          </p:cNvPr>
          <p:cNvSpPr/>
          <p:nvPr/>
        </p:nvSpPr>
        <p:spPr>
          <a:xfrm>
            <a:off x="1893888" y="1950524"/>
            <a:ext cx="211971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292" name="ZoneTexte 3">
            <a:extLst>
              <a:ext uri="{FF2B5EF4-FFF2-40B4-BE49-F238E27FC236}">
                <a16:creationId xmlns:a16="http://schemas.microsoft.com/office/drawing/2014/main" id="{1D7EF8AE-5A19-4843-A152-3FF9CCB1E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1249363"/>
            <a:ext cx="7924800" cy="167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La classe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pair</a:t>
            </a:r>
          </a:p>
          <a:p>
            <a:pPr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La classe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200000"/>
              </a:lnSpc>
              <a:buFont typeface="Palatino Linotype" panose="02040502050505030304" pitchFamily="18" charset="0"/>
              <a:buAutoNum type="alphaUcPeriod"/>
            </a:pPr>
            <a:r>
              <a:rPr lang="fr-FR" altLang="fr-FR" dirty="0">
                <a:ea typeface="Courier New" panose="02070309020205020404" pitchFamily="49" charset="0"/>
                <a:cs typeface="Courier New" panose="02070309020205020404" pitchFamily="49" charset="0"/>
              </a:rPr>
              <a:t>Récursivité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7998E84-F32D-E54B-A379-048A1CD6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888" y="334963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68814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434C5117-E4A8-9C4D-9AC6-81D00DCA47BD}"/>
              </a:ext>
            </a:extLst>
          </p:cNvPr>
          <p:cNvSpPr txBox="1">
            <a:spLocks/>
          </p:cNvSpPr>
          <p:nvPr/>
        </p:nvSpPr>
        <p:spPr>
          <a:xfrm>
            <a:off x="1938338" y="150813"/>
            <a:ext cx="7543800" cy="91440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639763" indent="-255588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004888" indent="-255588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indent="-255588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644650" indent="-255588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101850" indent="-255588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559050" indent="-255588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016250" indent="-255588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473450" indent="-255588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4900" dirty="0">
                <a:effectLst>
                  <a:outerShdw blurRad="38100" dist="38100" dir="2700000" algn="tl">
                    <a:srgbClr val="242852"/>
                  </a:outerShdw>
                </a:effectLst>
              </a:rPr>
              <a:t>B. Classe </a:t>
            </a:r>
            <a:r>
              <a:rPr lang="fr-FR" altLang="fr-FR" sz="4900" dirty="0" err="1">
                <a:effectLst>
                  <a:outerShdw blurRad="38100" dist="38100" dir="2700000" algn="tl">
                    <a:srgbClr val="242852"/>
                  </a:outerShdw>
                </a:effectLst>
              </a:rPr>
              <a:t>Map</a:t>
            </a:r>
            <a:endParaRPr lang="fr-FR" altLang="fr-FR" sz="4900" dirty="0">
              <a:effectLst>
                <a:outerShdw blurRad="38100" dist="38100" dir="2700000" algn="tl">
                  <a:srgbClr val="242852"/>
                </a:outerShdw>
              </a:effectLst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274" name="ZoneTexte 6">
            <a:extLst>
              <a:ext uri="{FF2B5EF4-FFF2-40B4-BE49-F238E27FC236}">
                <a16:creationId xmlns:a16="http://schemas.microsoft.com/office/drawing/2014/main" id="{E148D168-B54F-A745-B190-C419F5776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" y="1360488"/>
            <a:ext cx="10177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/>
              <a:t>Objectif :</a:t>
            </a:r>
            <a:r>
              <a:rPr lang="fr-FR" altLang="fr-FR"/>
              <a:t> fournir un accès séquentiel (ie. via []) autre que par des entiers naturels à une collection d’information. </a:t>
            </a:r>
          </a:p>
        </p:txBody>
      </p:sp>
      <p:sp>
        <p:nvSpPr>
          <p:cNvPr id="54275" name="ZoneTexte 9">
            <a:extLst>
              <a:ext uri="{FF2B5EF4-FFF2-40B4-BE49-F238E27FC236}">
                <a16:creationId xmlns:a16="http://schemas.microsoft.com/office/drawing/2014/main" id="{1C8E58E1-DF37-7249-9B74-B47CF023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8" y="2373313"/>
            <a:ext cx="948213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On souhaite répertorier la personne la plus importante de l’ère moderne (post 1492) par son année de naissance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 ThisYear (XXX);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 unsigned KBeg (1492);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 &lt;string&gt; FamousGuys (ThisYear </a:t>
            </a:r>
            <a:r>
              <a:rPr lang="mr-IN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KBeg );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FamousGuys [1769 </a:t>
            </a:r>
            <a:r>
              <a:rPr lang="mr-IN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KBeg] = "Naploleon Bonaparte";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FamousGuys [1492 </a:t>
            </a:r>
            <a:r>
              <a:rPr lang="mr-IN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KBeg] = "Adam Ries";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FamousGuys [1867 </a:t>
            </a:r>
            <a:r>
              <a:rPr lang="mr-IN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KBeg] = "Marie Curie";</a:t>
            </a:r>
          </a:p>
        </p:txBody>
      </p:sp>
      <p:pic>
        <p:nvPicPr>
          <p:cNvPr id="14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8A9CFD66-CEBE-CD48-AF29-0B4E3D254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5478463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ZoneTexte 14">
            <a:extLst>
              <a:ext uri="{FF2B5EF4-FFF2-40B4-BE49-F238E27FC236}">
                <a16:creationId xmlns:a16="http://schemas.microsoft.com/office/drawing/2014/main" id="{6EB8F902-5206-8A44-B75B-1F79715BB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402263"/>
            <a:ext cx="9459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 dirty="0"/>
              <a:t>On a beaucoup de trou dans le tableau;</a:t>
            </a:r>
          </a:p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 dirty="0"/>
              <a:t>On est obligé de mémorisé la constante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Kbeg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/>
              <a:t>et de faire son décalage;</a:t>
            </a:r>
          </a:p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 dirty="0"/>
              <a:t>Si on redéfinit le problème (répertorier la personne la plus importante de par son année de naissance), comment prendre en compte </a:t>
            </a:r>
            <a:r>
              <a:rPr lang="fr-FR" altLang="fr-FR" b="1" dirty="0"/>
              <a:t>facilement</a:t>
            </a:r>
            <a:r>
              <a:rPr lang="fr-FR" altLang="fr-FR" dirty="0"/>
              <a:t> Jules César (-100)?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F5C284B-6882-7E48-B387-3D583A82F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487363"/>
            <a:ext cx="56245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#include &lt;map&gt;</a:t>
            </a:r>
          </a:p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&lt;Type1, Type2&gt; VarIdent;</a:t>
            </a:r>
          </a:p>
        </p:txBody>
      </p:sp>
      <p:sp>
        <p:nvSpPr>
          <p:cNvPr id="1026" name="ZoneTexte 4">
            <a:extLst>
              <a:ext uri="{FF2B5EF4-FFF2-40B4-BE49-F238E27FC236}">
                <a16:creationId xmlns:a16="http://schemas.microsoft.com/office/drawing/2014/main" id="{ADB9145E-F0F9-2B40-BDEB-D24A8F86F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3" y="1851025"/>
            <a:ext cx="839311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>
                <a:ea typeface="Courier New" panose="02070309020205020404" pitchFamily="49" charset="0"/>
                <a:cs typeface="Courier New" panose="02070309020205020404" pitchFamily="49" charset="0"/>
              </a:rPr>
              <a:t>Exemple</a:t>
            </a:r>
          </a:p>
          <a:p>
            <a:pPr eaLnBrk="1" hangingPunct="1"/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&lt;int, string&gt; FamousGuys;</a:t>
            </a:r>
          </a:p>
          <a:p>
            <a:pPr eaLnBrk="1" hangingPunct="1"/>
            <a:endParaRPr lang="fr-FR" altLang="fr-FR"/>
          </a:p>
        </p:txBody>
      </p:sp>
      <p:sp>
        <p:nvSpPr>
          <p:cNvPr id="1027" name="Text Box 25">
            <a:extLst>
              <a:ext uri="{FF2B5EF4-FFF2-40B4-BE49-F238E27FC236}">
                <a16:creationId xmlns:a16="http://schemas.microsoft.com/office/drawing/2014/main" id="{2E56D989-B055-6F40-AFB6-BB1640314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2773363"/>
            <a:ext cx="2316163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B.1 Ajout d’éléments</a:t>
            </a:r>
          </a:p>
        </p:txBody>
      </p:sp>
      <p:sp>
        <p:nvSpPr>
          <p:cNvPr id="1028" name="ZoneTexte 6">
            <a:extLst>
              <a:ext uri="{FF2B5EF4-FFF2-40B4-BE49-F238E27FC236}">
                <a16:creationId xmlns:a16="http://schemas.microsoft.com/office/drawing/2014/main" id="{27851525-0FD0-4040-A16D-8085DD578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3429000"/>
            <a:ext cx="66675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VarIndent [Key] = Value;</a:t>
            </a:r>
          </a:p>
        </p:txBody>
      </p:sp>
      <p:sp>
        <p:nvSpPr>
          <p:cNvPr id="1029" name="ZoneTexte 7">
            <a:extLst>
              <a:ext uri="{FF2B5EF4-FFF2-40B4-BE49-F238E27FC236}">
                <a16:creationId xmlns:a16="http://schemas.microsoft.com/office/drawing/2014/main" id="{BBA09FED-7989-F34C-B5BF-D3E1D9DB9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4003675"/>
            <a:ext cx="83931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>
                <a:ea typeface="Courier New" panose="02070309020205020404" pitchFamily="49" charset="0"/>
                <a:cs typeface="Courier New" panose="02070309020205020404" pitchFamily="49" charset="0"/>
              </a:rPr>
              <a:t>Exemple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FamousGuys [1769] = "Naploleon Bonaparte";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FamousGuys [1492] = "Adam Ries";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FamousGuys [1867] = "Marie Curie";</a:t>
            </a:r>
          </a:p>
        </p:txBody>
      </p:sp>
      <p:pic>
        <p:nvPicPr>
          <p:cNvPr id="11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751ECD76-EFCA-5D41-9135-A4C2D15C7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5478463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ZoneTexte 11">
            <a:extLst>
              <a:ext uri="{FF2B5EF4-FFF2-40B4-BE49-F238E27FC236}">
                <a16:creationId xmlns:a16="http://schemas.microsoft.com/office/drawing/2014/main" id="{198008B6-D4B2-5B4A-A09A-11488C193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13" y="5448300"/>
            <a:ext cx="945991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fr-FR" altLang="fr-FR"/>
              <a:t> doit être compatible avec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Type1</a:t>
            </a:r>
          </a:p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fr-FR" altLang="fr-FR"/>
              <a:t> doit être compatible avec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Key </a:t>
            </a:r>
            <a:r>
              <a:rPr lang="fr-FR" altLang="fr-FR">
                <a:ea typeface="Courier New" panose="02070309020205020404" pitchFamily="49" charset="0"/>
                <a:cs typeface="Courier New" panose="02070309020205020404" pitchFamily="49" charset="0"/>
              </a:rPr>
              <a:t>doit être unique sinon l’ancienne valeur est écrasée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2455</Words>
  <Application>Microsoft Macintosh PowerPoint</Application>
  <PresentationFormat>Grand écran</PresentationFormat>
  <Paragraphs>338</Paragraphs>
  <Slides>26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Gill Sans MT</vt:lpstr>
      <vt:lpstr>Palatino Linotype</vt:lpstr>
      <vt:lpstr>Colis</vt:lpstr>
      <vt:lpstr>Document</vt:lpstr>
      <vt:lpstr>R1.01 - INITIATION AU DÉVELOPPEMENT - AMPHI#12</vt:lpstr>
      <vt:lpstr>Présentation PowerPoint</vt:lpstr>
      <vt:lpstr>Plan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R1.01 - INITIATION AU DÉVELOPPEMENT - AMPHI#10</dc:title>
  <dc:creator>CASALI Alain</dc:creator>
  <cp:lastModifiedBy>CASALI Alain</cp:lastModifiedBy>
  <cp:revision>1</cp:revision>
  <dcterms:created xsi:type="dcterms:W3CDTF">2021-11-22T14:16:46Z</dcterms:created>
  <dcterms:modified xsi:type="dcterms:W3CDTF">2022-01-04T10:57:30Z</dcterms:modified>
</cp:coreProperties>
</file>