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31"/>
  </p:notesMasterIdLst>
  <p:sldIdLst>
    <p:sldId id="256" r:id="rId4"/>
    <p:sldId id="257" r:id="rId5"/>
    <p:sldId id="258" r:id="rId6"/>
    <p:sldId id="264" r:id="rId7"/>
    <p:sldId id="265" r:id="rId8"/>
    <p:sldId id="312" r:id="rId9"/>
    <p:sldId id="307" r:id="rId10"/>
    <p:sldId id="306" r:id="rId11"/>
    <p:sldId id="317" r:id="rId12"/>
    <p:sldId id="318" r:id="rId13"/>
    <p:sldId id="319" r:id="rId14"/>
    <p:sldId id="320" r:id="rId15"/>
    <p:sldId id="321" r:id="rId16"/>
    <p:sldId id="313" r:id="rId17"/>
    <p:sldId id="322" r:id="rId18"/>
    <p:sldId id="314" r:id="rId19"/>
    <p:sldId id="316" r:id="rId20"/>
    <p:sldId id="315" r:id="rId21"/>
    <p:sldId id="323" r:id="rId22"/>
    <p:sldId id="309" r:id="rId23"/>
    <p:sldId id="268" r:id="rId24"/>
    <p:sldId id="311" r:id="rId25"/>
    <p:sldId id="310" r:id="rId26"/>
    <p:sldId id="326" r:id="rId27"/>
    <p:sldId id="325" r:id="rId28"/>
    <p:sldId id="327" r:id="rId29"/>
    <p:sldId id="328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SALI Alain" initials="C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150BA7-70D5-2143-BAA1-153D897C75C7}" v="211" dt="2022-09-05T14:24:52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1"/>
    <p:restoredTop sz="94909"/>
  </p:normalViewPr>
  <p:slideViewPr>
    <p:cSldViewPr snapToGrid="0" snapToObjects="1">
      <p:cViewPr varScale="1">
        <p:scale>
          <a:sx n="90" d="100"/>
          <a:sy n="90" d="100"/>
        </p:scale>
        <p:origin x="10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in Casali" userId="f798282a291849ef" providerId="LiveId" clId="{8B150BA7-70D5-2143-BAA1-153D897C75C7}"/>
    <pc:docChg chg="undo custSel modSld">
      <pc:chgData name="Alain Casali" userId="f798282a291849ef" providerId="LiveId" clId="{8B150BA7-70D5-2143-BAA1-153D897C75C7}" dt="2022-09-05T14:26:51.097" v="511" actId="1036"/>
      <pc:docMkLst>
        <pc:docMk/>
      </pc:docMkLst>
      <pc:sldChg chg="addSp delSp modSp mod modNotes">
        <pc:chgData name="Alain Casali" userId="f798282a291849ef" providerId="LiveId" clId="{8B150BA7-70D5-2143-BAA1-153D897C75C7}" dt="2022-09-05T13:50:19.956" v="33" actId="14100"/>
        <pc:sldMkLst>
          <pc:docMk/>
          <pc:sldMk cId="0" sldId="258"/>
        </pc:sldMkLst>
        <pc:spChg chg="add mod">
          <ac:chgData name="Alain Casali" userId="f798282a291849ef" providerId="LiveId" clId="{8B150BA7-70D5-2143-BAA1-153D897C75C7}" dt="2022-09-05T13:50:19.956" v="33" actId="14100"/>
          <ac:spMkLst>
            <pc:docMk/>
            <pc:sldMk cId="0" sldId="258"/>
            <ac:spMk id="3" creationId="{8A97A6F8-0B89-7B29-0679-46C253187430}"/>
          </ac:spMkLst>
        </pc:spChg>
        <pc:spChg chg="mod">
          <ac:chgData name="Alain Casali" userId="f798282a291849ef" providerId="LiveId" clId="{8B150BA7-70D5-2143-BAA1-153D897C75C7}" dt="2022-09-05T13:46:50.807" v="17" actId="20577"/>
          <ac:spMkLst>
            <pc:docMk/>
            <pc:sldMk cId="0" sldId="258"/>
            <ac:spMk id="136" creationId="{00000000-0000-0000-0000-000000000000}"/>
          </ac:spMkLst>
        </pc:spChg>
        <pc:picChg chg="del">
          <ac:chgData name="Alain Casali" userId="f798282a291849ef" providerId="LiveId" clId="{8B150BA7-70D5-2143-BAA1-153D897C75C7}" dt="2022-09-05T13:46:54.600" v="18" actId="478"/>
          <ac:picMkLst>
            <pc:docMk/>
            <pc:sldMk cId="0" sldId="258"/>
            <ac:picMk id="138" creationId="{00000000-0000-0000-0000-000000000000}"/>
          </ac:picMkLst>
        </pc:picChg>
      </pc:sldChg>
      <pc:sldChg chg="modSp mod">
        <pc:chgData name="Alain Casali" userId="f798282a291849ef" providerId="LiveId" clId="{8B150BA7-70D5-2143-BAA1-153D897C75C7}" dt="2022-09-05T13:46:20.398" v="1"/>
        <pc:sldMkLst>
          <pc:docMk/>
          <pc:sldMk cId="0" sldId="259"/>
        </pc:sldMkLst>
        <pc:spChg chg="mod">
          <ac:chgData name="Alain Casali" userId="f798282a291849ef" providerId="LiveId" clId="{8B150BA7-70D5-2143-BAA1-153D897C75C7}" dt="2022-09-05T13:45:57.613" v="0"/>
          <ac:spMkLst>
            <pc:docMk/>
            <pc:sldMk cId="0" sldId="259"/>
            <ac:spMk id="141" creationId="{00000000-0000-0000-0000-000000000000}"/>
          </ac:spMkLst>
        </pc:spChg>
        <pc:spChg chg="mod">
          <ac:chgData name="Alain Casali" userId="f798282a291849ef" providerId="LiveId" clId="{8B150BA7-70D5-2143-BAA1-153D897C75C7}" dt="2022-09-05T13:46:20.398" v="1"/>
          <ac:spMkLst>
            <pc:docMk/>
            <pc:sldMk cId="0" sldId="259"/>
            <ac:spMk id="143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3:50:59.141" v="56" actId="20577"/>
        <pc:sldMkLst>
          <pc:docMk/>
          <pc:sldMk cId="0" sldId="261"/>
        </pc:sldMkLst>
        <pc:spChg chg="mod">
          <ac:chgData name="Alain Casali" userId="f798282a291849ef" providerId="LiveId" clId="{8B150BA7-70D5-2143-BAA1-153D897C75C7}" dt="2022-09-05T13:50:59.141" v="56" actId="20577"/>
          <ac:spMkLst>
            <pc:docMk/>
            <pc:sldMk cId="0" sldId="261"/>
            <ac:spMk id="157" creationId="{00000000-0000-0000-0000-000000000000}"/>
          </ac:spMkLst>
        </pc:spChg>
      </pc:sldChg>
      <pc:sldChg chg="addSp modSp mod modAnim modNotes">
        <pc:chgData name="Alain Casali" userId="f798282a291849ef" providerId="LiveId" clId="{8B150BA7-70D5-2143-BAA1-153D897C75C7}" dt="2022-09-05T13:51:51.622" v="106" actId="20577"/>
        <pc:sldMkLst>
          <pc:docMk/>
          <pc:sldMk cId="0" sldId="263"/>
        </pc:sldMkLst>
        <pc:spChg chg="add mod">
          <ac:chgData name="Alain Casali" userId="f798282a291849ef" providerId="LiveId" clId="{8B150BA7-70D5-2143-BAA1-153D897C75C7}" dt="2022-09-05T13:51:21.379" v="57" actId="1076"/>
          <ac:spMkLst>
            <pc:docMk/>
            <pc:sldMk cId="0" sldId="263"/>
            <ac:spMk id="2" creationId="{29CEA3DC-0B2B-B3BB-662E-45616D8949D1}"/>
          </ac:spMkLst>
        </pc:spChg>
        <pc:spChg chg="add mod">
          <ac:chgData name="Alain Casali" userId="f798282a291849ef" providerId="LiveId" clId="{8B150BA7-70D5-2143-BAA1-153D897C75C7}" dt="2022-09-05T13:51:21.379" v="57" actId="1076"/>
          <ac:spMkLst>
            <pc:docMk/>
            <pc:sldMk cId="0" sldId="263"/>
            <ac:spMk id="4" creationId="{C8866050-056A-EF12-8097-0ED251689D4C}"/>
          </ac:spMkLst>
        </pc:spChg>
        <pc:spChg chg="add mod">
          <ac:chgData name="Alain Casali" userId="f798282a291849ef" providerId="LiveId" clId="{8B150BA7-70D5-2143-BAA1-153D897C75C7}" dt="2022-09-05T13:51:51.622" v="106" actId="20577"/>
          <ac:spMkLst>
            <pc:docMk/>
            <pc:sldMk cId="0" sldId="263"/>
            <ac:spMk id="5" creationId="{C141BF6A-C6ED-D50A-BEE5-7D15F0511DC4}"/>
          </ac:spMkLst>
        </pc:spChg>
      </pc:sldChg>
      <pc:sldChg chg="addSp modSp mod modNotes">
        <pc:chgData name="Alain Casali" userId="f798282a291849ef" providerId="LiveId" clId="{8B150BA7-70D5-2143-BAA1-153D897C75C7}" dt="2022-09-05T13:55:40.937" v="120" actId="1037"/>
        <pc:sldMkLst>
          <pc:docMk/>
          <pc:sldMk cId="0" sldId="266"/>
        </pc:sldMkLst>
        <pc:picChg chg="add mod">
          <ac:chgData name="Alain Casali" userId="f798282a291849ef" providerId="LiveId" clId="{8B150BA7-70D5-2143-BAA1-153D897C75C7}" dt="2022-09-05T13:55:40.937" v="120" actId="1037"/>
          <ac:picMkLst>
            <pc:docMk/>
            <pc:sldMk cId="0" sldId="266"/>
            <ac:picMk id="2" creationId="{E0A492CE-F896-E9DF-93F7-2C625B84D351}"/>
          </ac:picMkLst>
        </pc:picChg>
      </pc:sldChg>
      <pc:sldChg chg="addSp modSp mod modNotes">
        <pc:chgData name="Alain Casali" userId="f798282a291849ef" providerId="LiveId" clId="{8B150BA7-70D5-2143-BAA1-153D897C75C7}" dt="2022-09-05T13:59:06.939" v="126" actId="1076"/>
        <pc:sldMkLst>
          <pc:docMk/>
          <pc:sldMk cId="0" sldId="273"/>
        </pc:sldMkLst>
        <pc:spChg chg="mod">
          <ac:chgData name="Alain Casali" userId="f798282a291849ef" providerId="LiveId" clId="{8B150BA7-70D5-2143-BAA1-153D897C75C7}" dt="2022-09-05T13:59:06.939" v="126" actId="1076"/>
          <ac:spMkLst>
            <pc:docMk/>
            <pc:sldMk cId="0" sldId="273"/>
            <ac:spMk id="212" creationId="{00000000-0000-0000-0000-000000000000}"/>
          </ac:spMkLst>
        </pc:spChg>
        <pc:picChg chg="add mod">
          <ac:chgData name="Alain Casali" userId="f798282a291849ef" providerId="LiveId" clId="{8B150BA7-70D5-2143-BAA1-153D897C75C7}" dt="2022-09-05T13:59:02.585" v="125" actId="171"/>
          <ac:picMkLst>
            <pc:docMk/>
            <pc:sldMk cId="0" sldId="273"/>
            <ac:picMk id="2" creationId="{9D96B832-E779-9772-25AE-4F5256F34D31}"/>
          </ac:picMkLst>
        </pc:picChg>
      </pc:sldChg>
      <pc:sldChg chg="modSp mod">
        <pc:chgData name="Alain Casali" userId="f798282a291849ef" providerId="LiveId" clId="{8B150BA7-70D5-2143-BAA1-153D897C75C7}" dt="2022-09-05T13:59:39.251" v="140" actId="1037"/>
        <pc:sldMkLst>
          <pc:docMk/>
          <pc:sldMk cId="0" sldId="278"/>
        </pc:sldMkLst>
        <pc:grpChg chg="mod">
          <ac:chgData name="Alain Casali" userId="f798282a291849ef" providerId="LiveId" clId="{8B150BA7-70D5-2143-BAA1-153D897C75C7}" dt="2022-09-05T13:59:39.251" v="140" actId="1037"/>
          <ac:grpSpMkLst>
            <pc:docMk/>
            <pc:sldMk cId="0" sldId="278"/>
            <ac:grpSpMk id="249" creationId="{00000000-0000-0000-0000-000000000000}"/>
          </ac:grpSpMkLst>
        </pc:grpChg>
      </pc:sldChg>
      <pc:sldChg chg="modSp">
        <pc:chgData name="Alain Casali" userId="f798282a291849ef" providerId="LiveId" clId="{8B150BA7-70D5-2143-BAA1-153D897C75C7}" dt="2022-09-05T14:01:24.813" v="165" actId="20577"/>
        <pc:sldMkLst>
          <pc:docMk/>
          <pc:sldMk cId="0" sldId="281"/>
        </pc:sldMkLst>
        <pc:spChg chg="mod">
          <ac:chgData name="Alain Casali" userId="f798282a291849ef" providerId="LiveId" clId="{8B150BA7-70D5-2143-BAA1-153D897C75C7}" dt="2022-09-05T14:01:13.687" v="160" actId="20577"/>
          <ac:spMkLst>
            <pc:docMk/>
            <pc:sldMk cId="0" sldId="281"/>
            <ac:spMk id="304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1:18.278" v="162" actId="20577"/>
          <ac:spMkLst>
            <pc:docMk/>
            <pc:sldMk cId="0" sldId="281"/>
            <ac:spMk id="317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1:22.310" v="164" actId="20577"/>
          <ac:spMkLst>
            <pc:docMk/>
            <pc:sldMk cId="0" sldId="281"/>
            <ac:spMk id="318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1:24.813" v="165" actId="20577"/>
          <ac:spMkLst>
            <pc:docMk/>
            <pc:sldMk cId="0" sldId="281"/>
            <ac:spMk id="319" creationId="{00000000-0000-0000-0000-000000000000}"/>
          </ac:spMkLst>
        </pc:spChg>
      </pc:sldChg>
      <pc:sldChg chg="modSp">
        <pc:chgData name="Alain Casali" userId="f798282a291849ef" providerId="LiveId" clId="{8B150BA7-70D5-2143-BAA1-153D897C75C7}" dt="2022-09-05T14:01:42.693" v="170" actId="20577"/>
        <pc:sldMkLst>
          <pc:docMk/>
          <pc:sldMk cId="0" sldId="282"/>
        </pc:sldMkLst>
        <pc:spChg chg="mod">
          <ac:chgData name="Alain Casali" userId="f798282a291849ef" providerId="LiveId" clId="{8B150BA7-70D5-2143-BAA1-153D897C75C7}" dt="2022-09-05T14:01:34.494" v="167" actId="20577"/>
          <ac:spMkLst>
            <pc:docMk/>
            <pc:sldMk cId="0" sldId="282"/>
            <ac:spMk id="321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1:36.903" v="168" actId="20577"/>
          <ac:spMkLst>
            <pc:docMk/>
            <pc:sldMk cId="0" sldId="282"/>
            <ac:spMk id="334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1:39.872" v="169" actId="20577"/>
          <ac:spMkLst>
            <pc:docMk/>
            <pc:sldMk cId="0" sldId="282"/>
            <ac:spMk id="335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1:42.693" v="170" actId="20577"/>
          <ac:spMkLst>
            <pc:docMk/>
            <pc:sldMk cId="0" sldId="282"/>
            <ac:spMk id="336" creationId="{00000000-0000-0000-0000-000000000000}"/>
          </ac:spMkLst>
        </pc:spChg>
      </pc:sldChg>
      <pc:sldChg chg="modSp mod modNotes">
        <pc:chgData name="Alain Casali" userId="f798282a291849ef" providerId="LiveId" clId="{8B150BA7-70D5-2143-BAA1-153D897C75C7}" dt="2022-09-05T14:02:03.823" v="178" actId="20577"/>
        <pc:sldMkLst>
          <pc:docMk/>
          <pc:sldMk cId="0" sldId="283"/>
        </pc:sldMkLst>
        <pc:spChg chg="mod">
          <ac:chgData name="Alain Casali" userId="f798282a291849ef" providerId="LiveId" clId="{8B150BA7-70D5-2143-BAA1-153D897C75C7}" dt="2022-09-05T14:01:50.350" v="172" actId="20577"/>
          <ac:spMkLst>
            <pc:docMk/>
            <pc:sldMk cId="0" sldId="283"/>
            <ac:spMk id="340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1:58.854" v="176" actId="20577"/>
          <ac:spMkLst>
            <pc:docMk/>
            <pc:sldMk cId="0" sldId="283"/>
            <ac:spMk id="344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2:01.437" v="177" actId="20577"/>
          <ac:spMkLst>
            <pc:docMk/>
            <pc:sldMk cId="0" sldId="283"/>
            <ac:spMk id="348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0:14.425" v="158" actId="20577"/>
          <ac:spMkLst>
            <pc:docMk/>
            <pc:sldMk cId="0" sldId="283"/>
            <ac:spMk id="352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1:52.839" v="173" actId="20577"/>
          <ac:spMkLst>
            <pc:docMk/>
            <pc:sldMk cId="0" sldId="283"/>
            <ac:spMk id="354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02:03.823" v="178" actId="20577"/>
          <ac:spMkLst>
            <pc:docMk/>
            <pc:sldMk cId="0" sldId="283"/>
            <ac:spMk id="358" creationId="{00000000-0000-0000-0000-000000000000}"/>
          </ac:spMkLst>
        </pc:spChg>
        <pc:grpChg chg="mod">
          <ac:chgData name="Alain Casali" userId="f798282a291849ef" providerId="LiveId" clId="{8B150BA7-70D5-2143-BAA1-153D897C75C7}" dt="2022-09-05T14:01:56.462" v="175" actId="14100"/>
          <ac:grpSpMkLst>
            <pc:docMk/>
            <pc:sldMk cId="0" sldId="283"/>
            <ac:grpSpMk id="342" creationId="{00000000-0000-0000-0000-000000000000}"/>
          </ac:grpSpMkLst>
        </pc:grpChg>
        <pc:grpChg chg="mod">
          <ac:chgData name="Alain Casali" userId="f798282a291849ef" providerId="LiveId" clId="{8B150BA7-70D5-2143-BAA1-153D897C75C7}" dt="2022-09-05T14:01:56.462" v="175" actId="14100"/>
          <ac:grpSpMkLst>
            <pc:docMk/>
            <pc:sldMk cId="0" sldId="283"/>
            <ac:grpSpMk id="353" creationId="{00000000-0000-0000-0000-000000000000}"/>
          </ac:grpSpMkLst>
        </pc:grpChg>
      </pc:sldChg>
      <pc:sldChg chg="modSp modNotes">
        <pc:chgData name="Alain Casali" userId="f798282a291849ef" providerId="LiveId" clId="{8B150BA7-70D5-2143-BAA1-153D897C75C7}" dt="2022-09-05T14:12:17.948" v="185" actId="20577"/>
        <pc:sldMkLst>
          <pc:docMk/>
          <pc:sldMk cId="0" sldId="284"/>
        </pc:sldMkLst>
        <pc:spChg chg="mod">
          <ac:chgData name="Alain Casali" userId="f798282a291849ef" providerId="LiveId" clId="{8B150BA7-70D5-2143-BAA1-153D897C75C7}" dt="2022-09-05T14:12:17.948" v="185" actId="20577"/>
          <ac:spMkLst>
            <pc:docMk/>
            <pc:sldMk cId="0" sldId="284"/>
            <ac:spMk id="367" creationId="{00000000-0000-0000-0000-000000000000}"/>
          </ac:spMkLst>
        </pc:spChg>
      </pc:sldChg>
      <pc:sldChg chg="modSp mod modNotes">
        <pc:chgData name="Alain Casali" userId="f798282a291849ef" providerId="LiveId" clId="{8B150BA7-70D5-2143-BAA1-153D897C75C7}" dt="2022-09-05T14:13:06.805" v="202" actId="20577"/>
        <pc:sldMkLst>
          <pc:docMk/>
          <pc:sldMk cId="0" sldId="285"/>
        </pc:sldMkLst>
        <pc:spChg chg="mod">
          <ac:chgData name="Alain Casali" userId="f798282a291849ef" providerId="LiveId" clId="{8B150BA7-70D5-2143-BAA1-153D897C75C7}" dt="2022-09-05T14:12:40.910" v="194" actId="14100"/>
          <ac:spMkLst>
            <pc:docMk/>
            <pc:sldMk cId="0" sldId="285"/>
            <ac:spMk id="368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3:06.805" v="202" actId="20577"/>
          <ac:spMkLst>
            <pc:docMk/>
            <pc:sldMk cId="0" sldId="285"/>
            <ac:spMk id="369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13:51.338" v="216" actId="20577"/>
        <pc:sldMkLst>
          <pc:docMk/>
          <pc:sldMk cId="0" sldId="286"/>
        </pc:sldMkLst>
        <pc:spChg chg="mod">
          <ac:chgData name="Alain Casali" userId="f798282a291849ef" providerId="LiveId" clId="{8B150BA7-70D5-2143-BAA1-153D897C75C7}" dt="2022-09-05T14:13:31.204" v="210" actId="20577"/>
          <ac:spMkLst>
            <pc:docMk/>
            <pc:sldMk cId="0" sldId="286"/>
            <ac:spMk id="375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3:18.261" v="205" actId="20577"/>
          <ac:spMkLst>
            <pc:docMk/>
            <pc:sldMk cId="0" sldId="286"/>
            <ac:spMk id="377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3:25.316" v="208" actId="20577"/>
          <ac:spMkLst>
            <pc:docMk/>
            <pc:sldMk cId="0" sldId="286"/>
            <ac:spMk id="378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3:51.338" v="216" actId="20577"/>
          <ac:spMkLst>
            <pc:docMk/>
            <pc:sldMk cId="0" sldId="286"/>
            <ac:spMk id="379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14:11.481" v="222" actId="20577"/>
        <pc:sldMkLst>
          <pc:docMk/>
          <pc:sldMk cId="0" sldId="287"/>
        </pc:sldMkLst>
        <pc:spChg chg="mod">
          <ac:chgData name="Alain Casali" userId="f798282a291849ef" providerId="LiveId" clId="{8B150BA7-70D5-2143-BAA1-153D897C75C7}" dt="2022-09-05T14:14:11.481" v="222" actId="20577"/>
          <ac:spMkLst>
            <pc:docMk/>
            <pc:sldMk cId="0" sldId="287"/>
            <ac:spMk id="382" creationId="{00000000-0000-0000-0000-000000000000}"/>
          </ac:spMkLst>
        </pc:spChg>
      </pc:sldChg>
      <pc:sldChg chg="modSp">
        <pc:chgData name="Alain Casali" userId="f798282a291849ef" providerId="LiveId" clId="{8B150BA7-70D5-2143-BAA1-153D897C75C7}" dt="2022-09-05T14:14:26.713" v="227" actId="20577"/>
        <pc:sldMkLst>
          <pc:docMk/>
          <pc:sldMk cId="0" sldId="288"/>
        </pc:sldMkLst>
        <pc:spChg chg="mod">
          <ac:chgData name="Alain Casali" userId="f798282a291849ef" providerId="LiveId" clId="{8B150BA7-70D5-2143-BAA1-153D897C75C7}" dt="2022-09-05T14:14:20.055" v="224" actId="20577"/>
          <ac:spMkLst>
            <pc:docMk/>
            <pc:sldMk cId="0" sldId="288"/>
            <ac:spMk id="410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4:24.976" v="226" actId="20577"/>
          <ac:spMkLst>
            <pc:docMk/>
            <pc:sldMk cId="0" sldId="288"/>
            <ac:spMk id="411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4:26.713" v="227" actId="20577"/>
          <ac:spMkLst>
            <pc:docMk/>
            <pc:sldMk cId="0" sldId="288"/>
            <ac:spMk id="412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14:41.352" v="232" actId="20577"/>
        <pc:sldMkLst>
          <pc:docMk/>
          <pc:sldMk cId="0" sldId="289"/>
        </pc:sldMkLst>
        <pc:spChg chg="mod">
          <ac:chgData name="Alain Casali" userId="f798282a291849ef" providerId="LiveId" clId="{8B150BA7-70D5-2143-BAA1-153D897C75C7}" dt="2022-09-05T14:14:41.352" v="232" actId="20577"/>
          <ac:spMkLst>
            <pc:docMk/>
            <pc:sldMk cId="0" sldId="289"/>
            <ac:spMk id="414" creationId="{00000000-0000-0000-0000-000000000000}"/>
          </ac:spMkLst>
        </pc:spChg>
      </pc:sldChg>
      <pc:sldChg chg="modSp">
        <pc:chgData name="Alain Casali" userId="f798282a291849ef" providerId="LiveId" clId="{8B150BA7-70D5-2143-BAA1-153D897C75C7}" dt="2022-09-05T14:15:34.687" v="251" actId="20577"/>
        <pc:sldMkLst>
          <pc:docMk/>
          <pc:sldMk cId="0" sldId="292"/>
        </pc:sldMkLst>
        <pc:spChg chg="mod">
          <ac:chgData name="Alain Casali" userId="f798282a291849ef" providerId="LiveId" clId="{8B150BA7-70D5-2143-BAA1-153D897C75C7}" dt="2022-09-05T14:15:34.687" v="251" actId="20577"/>
          <ac:spMkLst>
            <pc:docMk/>
            <pc:sldMk cId="0" sldId="292"/>
            <ac:spMk id="440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15:55.204" v="258" actId="20577"/>
        <pc:sldMkLst>
          <pc:docMk/>
          <pc:sldMk cId="0" sldId="293"/>
        </pc:sldMkLst>
        <pc:spChg chg="mod">
          <ac:chgData name="Alain Casali" userId="f798282a291849ef" providerId="LiveId" clId="{8B150BA7-70D5-2143-BAA1-153D897C75C7}" dt="2022-09-05T14:15:55.204" v="258" actId="20577"/>
          <ac:spMkLst>
            <pc:docMk/>
            <pc:sldMk cId="0" sldId="293"/>
            <ac:spMk id="450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17:28.906" v="298" actId="20577"/>
        <pc:sldMkLst>
          <pc:docMk/>
          <pc:sldMk cId="0" sldId="294"/>
        </pc:sldMkLst>
        <pc:spChg chg="mod">
          <ac:chgData name="Alain Casali" userId="f798282a291849ef" providerId="LiveId" clId="{8B150BA7-70D5-2143-BAA1-153D897C75C7}" dt="2022-09-05T14:17:07.802" v="289" actId="20577"/>
          <ac:spMkLst>
            <pc:docMk/>
            <pc:sldMk cId="0" sldId="294"/>
            <ac:spMk id="451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6:38.333" v="277" actId="20577"/>
          <ac:spMkLst>
            <pc:docMk/>
            <pc:sldMk cId="0" sldId="294"/>
            <ac:spMk id="452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6:49.443" v="283" actId="20577"/>
          <ac:spMkLst>
            <pc:docMk/>
            <pc:sldMk cId="0" sldId="294"/>
            <ac:spMk id="457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7:22.458" v="295" actId="20577"/>
          <ac:spMkLst>
            <pc:docMk/>
            <pc:sldMk cId="0" sldId="294"/>
            <ac:spMk id="465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7:28.906" v="298" actId="20577"/>
          <ac:spMkLst>
            <pc:docMk/>
            <pc:sldMk cId="0" sldId="294"/>
            <ac:spMk id="466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18:07.840" v="315" actId="20577"/>
        <pc:sldMkLst>
          <pc:docMk/>
          <pc:sldMk cId="0" sldId="295"/>
        </pc:sldMkLst>
        <pc:spChg chg="mod">
          <ac:chgData name="Alain Casali" userId="f798282a291849ef" providerId="LiveId" clId="{8B150BA7-70D5-2143-BAA1-153D897C75C7}" dt="2022-09-05T14:17:52.250" v="309" actId="20577"/>
          <ac:spMkLst>
            <pc:docMk/>
            <pc:sldMk cId="0" sldId="295"/>
            <ac:spMk id="467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7:46.832" v="306" actId="20577"/>
          <ac:spMkLst>
            <pc:docMk/>
            <pc:sldMk cId="0" sldId="295"/>
            <ac:spMk id="468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7:58.640" v="312" actId="20577"/>
          <ac:spMkLst>
            <pc:docMk/>
            <pc:sldMk cId="0" sldId="295"/>
            <ac:spMk id="469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8:03.904" v="314" actId="20577"/>
          <ac:spMkLst>
            <pc:docMk/>
            <pc:sldMk cId="0" sldId="295"/>
            <ac:spMk id="470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8:07.840" v="315" actId="20577"/>
          <ac:spMkLst>
            <pc:docMk/>
            <pc:sldMk cId="0" sldId="295"/>
            <ac:spMk id="471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19:47.494" v="354" actId="20577"/>
        <pc:sldMkLst>
          <pc:docMk/>
          <pc:sldMk cId="0" sldId="297"/>
        </pc:sldMkLst>
        <pc:spChg chg="mod">
          <ac:chgData name="Alain Casali" userId="f798282a291849ef" providerId="LiveId" clId="{8B150BA7-70D5-2143-BAA1-153D897C75C7}" dt="2022-09-05T14:19:37.174" v="349" actId="20577"/>
          <ac:spMkLst>
            <pc:docMk/>
            <pc:sldMk cId="0" sldId="297"/>
            <ac:spMk id="476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9:47.494" v="354" actId="20577"/>
          <ac:spMkLst>
            <pc:docMk/>
            <pc:sldMk cId="0" sldId="297"/>
            <ac:spMk id="477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9:07.973" v="336" actId="20577"/>
          <ac:spMkLst>
            <pc:docMk/>
            <pc:sldMk cId="0" sldId="297"/>
            <ac:spMk id="480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9:10.213" v="337" actId="20577"/>
          <ac:spMkLst>
            <pc:docMk/>
            <pc:sldMk cId="0" sldId="297"/>
            <ac:spMk id="482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9:17.100" v="341" actId="20577"/>
          <ac:spMkLst>
            <pc:docMk/>
            <pc:sldMk cId="0" sldId="297"/>
            <ac:spMk id="483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19:21.158" v="343" actId="20577"/>
          <ac:spMkLst>
            <pc:docMk/>
            <pc:sldMk cId="0" sldId="297"/>
            <ac:spMk id="484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20:26.555" v="372" actId="20577"/>
        <pc:sldMkLst>
          <pc:docMk/>
          <pc:sldMk cId="0" sldId="298"/>
        </pc:sldMkLst>
        <pc:spChg chg="mod">
          <ac:chgData name="Alain Casali" userId="f798282a291849ef" providerId="LiveId" clId="{8B150BA7-70D5-2143-BAA1-153D897C75C7}" dt="2022-09-05T14:20:26.555" v="372" actId="20577"/>
          <ac:spMkLst>
            <pc:docMk/>
            <pc:sldMk cId="0" sldId="298"/>
            <ac:spMk id="486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20:48.699" v="380" actId="20577"/>
        <pc:sldMkLst>
          <pc:docMk/>
          <pc:sldMk cId="0" sldId="299"/>
        </pc:sldMkLst>
        <pc:spChg chg="mod">
          <ac:chgData name="Alain Casali" userId="f798282a291849ef" providerId="LiveId" clId="{8B150BA7-70D5-2143-BAA1-153D897C75C7}" dt="2022-09-05T14:20:48.699" v="380" actId="20577"/>
          <ac:spMkLst>
            <pc:docMk/>
            <pc:sldMk cId="0" sldId="299"/>
            <ac:spMk id="489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22:41.452" v="438" actId="1037"/>
        <pc:sldMkLst>
          <pc:docMk/>
          <pc:sldMk cId="0" sldId="301"/>
        </pc:sldMkLst>
        <pc:spChg chg="mod">
          <ac:chgData name="Alain Casali" userId="f798282a291849ef" providerId="LiveId" clId="{8B150BA7-70D5-2143-BAA1-153D897C75C7}" dt="2022-09-05T14:21:21.930" v="388" actId="20577"/>
          <ac:spMkLst>
            <pc:docMk/>
            <pc:sldMk cId="0" sldId="301"/>
            <ac:spMk id="495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2:23.133" v="420" actId="20577"/>
          <ac:spMkLst>
            <pc:docMk/>
            <pc:sldMk cId="0" sldId="301"/>
            <ac:spMk id="496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1:27.186" v="390" actId="20577"/>
          <ac:spMkLst>
            <pc:docMk/>
            <pc:sldMk cId="0" sldId="301"/>
            <ac:spMk id="498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2:03.822" v="402" actId="20577"/>
          <ac:spMkLst>
            <pc:docMk/>
            <pc:sldMk cId="0" sldId="301"/>
            <ac:spMk id="501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2:41.452" v="438" actId="1037"/>
          <ac:spMkLst>
            <pc:docMk/>
            <pc:sldMk cId="0" sldId="301"/>
            <ac:spMk id="508" creationId="{00000000-0000-0000-0000-000000000000}"/>
          </ac:spMkLst>
        </pc:spChg>
        <pc:grpChg chg="mod">
          <ac:chgData name="Alain Casali" userId="f798282a291849ef" providerId="LiveId" clId="{8B150BA7-70D5-2143-BAA1-153D897C75C7}" dt="2022-09-05T14:21:53.990" v="397" actId="14100"/>
          <ac:grpSpMkLst>
            <pc:docMk/>
            <pc:sldMk cId="0" sldId="301"/>
            <ac:grpSpMk id="507" creationId="{00000000-0000-0000-0000-000000000000}"/>
          </ac:grpSpMkLst>
        </pc:grpChg>
      </pc:sldChg>
      <pc:sldChg chg="modSp mod">
        <pc:chgData name="Alain Casali" userId="f798282a291849ef" providerId="LiveId" clId="{8B150BA7-70D5-2143-BAA1-153D897C75C7}" dt="2022-09-05T14:23:11.603" v="446" actId="20577"/>
        <pc:sldMkLst>
          <pc:docMk/>
          <pc:sldMk cId="0" sldId="302"/>
        </pc:sldMkLst>
        <pc:spChg chg="mod">
          <ac:chgData name="Alain Casali" userId="f798282a291849ef" providerId="LiveId" clId="{8B150BA7-70D5-2143-BAA1-153D897C75C7}" dt="2022-09-05T14:22:57.523" v="441" actId="20577"/>
          <ac:spMkLst>
            <pc:docMk/>
            <pc:sldMk cId="0" sldId="302"/>
            <ac:spMk id="515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3:00.845" v="442" actId="20577"/>
          <ac:spMkLst>
            <pc:docMk/>
            <pc:sldMk cId="0" sldId="302"/>
            <ac:spMk id="516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3:11.603" v="446" actId="20577"/>
          <ac:spMkLst>
            <pc:docMk/>
            <pc:sldMk cId="0" sldId="302"/>
            <ac:spMk id="519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24:03.193" v="465" actId="20577"/>
        <pc:sldMkLst>
          <pc:docMk/>
          <pc:sldMk cId="0" sldId="303"/>
        </pc:sldMkLst>
        <pc:spChg chg="mod">
          <ac:chgData name="Alain Casali" userId="f798282a291849ef" providerId="LiveId" clId="{8B150BA7-70D5-2143-BAA1-153D897C75C7}" dt="2022-09-05T14:23:43.361" v="459" actId="20577"/>
          <ac:spMkLst>
            <pc:docMk/>
            <pc:sldMk cId="0" sldId="303"/>
            <ac:spMk id="522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3:23.668" v="449" actId="20577"/>
          <ac:spMkLst>
            <pc:docMk/>
            <pc:sldMk cId="0" sldId="303"/>
            <ac:spMk id="524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4:00.338" v="464" actId="20577"/>
          <ac:spMkLst>
            <pc:docMk/>
            <pc:sldMk cId="0" sldId="303"/>
            <ac:spMk id="529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4:03.193" v="465" actId="20577"/>
          <ac:spMkLst>
            <pc:docMk/>
            <pc:sldMk cId="0" sldId="303"/>
            <ac:spMk id="531" creationId="{00000000-0000-0000-0000-000000000000}"/>
          </ac:spMkLst>
        </pc:spChg>
      </pc:sldChg>
      <pc:sldChg chg="modSp mod">
        <pc:chgData name="Alain Casali" userId="f798282a291849ef" providerId="LiveId" clId="{8B150BA7-70D5-2143-BAA1-153D897C75C7}" dt="2022-09-05T14:26:51.097" v="511" actId="1036"/>
        <pc:sldMkLst>
          <pc:docMk/>
          <pc:sldMk cId="0" sldId="304"/>
        </pc:sldMkLst>
        <pc:spChg chg="mod">
          <ac:chgData name="Alain Casali" userId="f798282a291849ef" providerId="LiveId" clId="{8B150BA7-70D5-2143-BAA1-153D897C75C7}" dt="2022-09-05T14:24:31.377" v="477" actId="20577"/>
          <ac:spMkLst>
            <pc:docMk/>
            <pc:sldMk cId="0" sldId="304"/>
            <ac:spMk id="535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4:16.177" v="470" actId="20577"/>
          <ac:spMkLst>
            <pc:docMk/>
            <pc:sldMk cId="0" sldId="304"/>
            <ac:spMk id="537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4:52.632" v="486" actId="20577"/>
          <ac:spMkLst>
            <pc:docMk/>
            <pc:sldMk cId="0" sldId="304"/>
            <ac:spMk id="539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6:11.989" v="504" actId="14100"/>
          <ac:spMkLst>
            <pc:docMk/>
            <pc:sldMk cId="0" sldId="304"/>
            <ac:spMk id="541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6:45.510" v="507" actId="14100"/>
          <ac:spMkLst>
            <pc:docMk/>
            <pc:sldMk cId="0" sldId="304"/>
            <ac:spMk id="551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6:51.097" v="511" actId="1036"/>
          <ac:spMkLst>
            <pc:docMk/>
            <pc:sldMk cId="0" sldId="304"/>
            <ac:spMk id="552" creationId="{00000000-0000-0000-0000-000000000000}"/>
          </ac:spMkLst>
        </pc:spChg>
        <pc:grpChg chg="mod">
          <ac:chgData name="Alain Casali" userId="f798282a291849ef" providerId="LiveId" clId="{8B150BA7-70D5-2143-BAA1-153D897C75C7}" dt="2022-09-05T14:25:20.348" v="495" actId="1076"/>
          <ac:grpSpMkLst>
            <pc:docMk/>
            <pc:sldMk cId="0" sldId="304"/>
            <ac:grpSpMk id="549" creationId="{00000000-0000-0000-0000-000000000000}"/>
          </ac:grpSpMkLst>
        </pc:grpChg>
      </pc:sldChg>
      <pc:sldChg chg="modSp mod">
        <pc:chgData name="Alain Casali" userId="f798282a291849ef" providerId="LiveId" clId="{8B150BA7-70D5-2143-BAA1-153D897C75C7}" dt="2022-09-05T14:25:48.479" v="502" actId="20577"/>
        <pc:sldMkLst>
          <pc:docMk/>
          <pc:sldMk cId="0" sldId="305"/>
        </pc:sldMkLst>
        <pc:spChg chg="mod">
          <ac:chgData name="Alain Casali" userId="f798282a291849ef" providerId="LiveId" clId="{8B150BA7-70D5-2143-BAA1-153D897C75C7}" dt="2022-09-05T14:25:38.798" v="499" actId="20577"/>
          <ac:spMkLst>
            <pc:docMk/>
            <pc:sldMk cId="0" sldId="305"/>
            <ac:spMk id="557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5:27.573" v="497" actId="20577"/>
          <ac:spMkLst>
            <pc:docMk/>
            <pc:sldMk cId="0" sldId="305"/>
            <ac:spMk id="558" creationId="{00000000-0000-0000-0000-000000000000}"/>
          </ac:spMkLst>
        </pc:spChg>
        <pc:spChg chg="mod">
          <ac:chgData name="Alain Casali" userId="f798282a291849ef" providerId="LiveId" clId="{8B150BA7-70D5-2143-BAA1-153D897C75C7}" dt="2022-09-05T14:25:48.479" v="502" actId="20577"/>
          <ac:spMkLst>
            <pc:docMk/>
            <pc:sldMk cId="0" sldId="305"/>
            <ac:spMk id="56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FFFFFF"/>
                </a:solidFill>
                <a:latin typeface="Gill Sans MT"/>
              </a:rPr>
              <a:t>Click to move the slide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6FFD237D-1D42-487E-9D7D-7BBD8301EA14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8CC4AD6-F771-4B2F-B39E-2C276AD88CE6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3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05B86-A598-A9D4-1E9B-BBAC10E7B2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Rectangle 7">
            <a:extLst>
              <a:ext uri="{FF2B5EF4-FFF2-40B4-BE49-F238E27FC236}">
                <a16:creationId xmlns:a16="http://schemas.microsoft.com/office/drawing/2014/main" id="{E3C10A97-D1C5-7F15-8F83-416B2E6B48F5}"/>
              </a:ext>
            </a:extLst>
          </p:cNvPr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3283605-5366-43DA-9C93-D86D40DF2677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26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85" name="PlaceHolder 1">
            <a:extLst>
              <a:ext uri="{FF2B5EF4-FFF2-40B4-BE49-F238E27FC236}">
                <a16:creationId xmlns:a16="http://schemas.microsoft.com/office/drawing/2014/main" id="{023B1DCF-5934-B4B3-D732-D6651BDB8D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6" name="PlaceHolder 2">
            <a:extLst>
              <a:ext uri="{FF2B5EF4-FFF2-40B4-BE49-F238E27FC236}">
                <a16:creationId xmlns:a16="http://schemas.microsoft.com/office/drawing/2014/main" id="{49421962-8B7D-839E-44D5-5782ABEE8C2F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5978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0351100-F2A4-44C0-9C93-527D402C4F20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0351100-F2A4-44C0-9C93-527D402C4F20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6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213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0351100-F2A4-44C0-9C93-527D402C4F20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7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1953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0351100-F2A4-44C0-9C93-527D402C4F20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8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86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3283605-5366-43DA-9C93-D86D40DF2677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20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8082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3283605-5366-43DA-9C93-D86D40DF2677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21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3283605-5366-43DA-9C93-D86D40DF2677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23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1569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9E630-AC67-B109-AFCA-6F9286CA0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Rectangle 7">
            <a:extLst>
              <a:ext uri="{FF2B5EF4-FFF2-40B4-BE49-F238E27FC236}">
                <a16:creationId xmlns:a16="http://schemas.microsoft.com/office/drawing/2014/main" id="{4F73F14E-750A-782A-88F4-F4B1E5504D8C}"/>
              </a:ext>
            </a:extLst>
          </p:cNvPr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3283605-5366-43DA-9C93-D86D40DF2677}" type="slidenum">
              <a:rPr lang="fr-FR" sz="1200" b="0" strike="noStrike" spc="-1">
                <a:solidFill>
                  <a:srgbClr val="000000"/>
                </a:solidFill>
                <a:latin typeface="Calibri"/>
              </a:rPr>
              <a:t>25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585" name="PlaceHolder 1">
            <a:extLst>
              <a:ext uri="{FF2B5EF4-FFF2-40B4-BE49-F238E27FC236}">
                <a16:creationId xmlns:a16="http://schemas.microsoft.com/office/drawing/2014/main" id="{9D01D96E-2455-D0AA-9D78-97FE83E8FC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86" name="PlaceHolder 2">
            <a:extLst>
              <a:ext uri="{FF2B5EF4-FFF2-40B4-BE49-F238E27FC236}">
                <a16:creationId xmlns:a16="http://schemas.microsoft.com/office/drawing/2014/main" id="{DFF4DE06-02D1-1F60-E405-96CBFB05AC2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769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02320" y="2386800"/>
            <a:ext cx="6939000" cy="1645560"/>
          </a:xfrm>
          <a:prstGeom prst="rect">
            <a:avLst/>
          </a:prstGeom>
        </p:spPr>
        <p:txBody>
          <a:bodyPr lIns="274320" tIns="182880" rIns="274320" bIns="182880" anchor="ctr" anchorCtr="1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3500" b="0" strike="noStrike" cap="all" spc="199">
                <a:solidFill>
                  <a:srgbClr val="262626"/>
                </a:solidFill>
                <a:latin typeface="Gill Sans MT"/>
              </a:rPr>
              <a:t>Modifiez le style du titre</a:t>
            </a:r>
            <a:endParaRPr lang="en-US" sz="35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5978880" y="6238800"/>
            <a:ext cx="2064960" cy="323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B7B99A6-BDBF-4E74-871F-8B76FA0016FB}" type="datetime">
              <a:rPr lang="en-US" sz="1000" b="0" strike="noStrike" spc="-1">
                <a:solidFill>
                  <a:srgbClr val="FFFFFF">
                    <a:alpha val="70000"/>
                  </a:srgbClr>
                </a:solidFill>
                <a:latin typeface="Gill Sans MT"/>
              </a:rPr>
              <a:t>1/29/24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102320" y="6236280"/>
            <a:ext cx="4556160" cy="319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240040" y="6217920"/>
            <a:ext cx="365400" cy="365400"/>
          </a:xfrm>
          <a:prstGeom prst="rect">
            <a:avLst/>
          </a:prstGeom>
        </p:spPr>
        <p:txBody>
          <a:bodyPr lIns="18360" rIns="18360" anchor="ctr">
            <a:noAutofit/>
          </a:bodyPr>
          <a:lstStyle/>
          <a:p>
            <a:pPr algn="ctr">
              <a:lnSpc>
                <a:spcPct val="100000"/>
              </a:lnSpc>
            </a:pPr>
            <a:fld id="{2CE9D80A-88E6-4ECD-8CC9-4FC08C91C270}" type="slidenum">
              <a:rPr lang="en-US" sz="1100" b="0" strike="noStrike" spc="-1">
                <a:solidFill>
                  <a:srgbClr val="FFFFFF"/>
                </a:solidFill>
                <a:latin typeface="Gill Sans MT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FFFFFF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605960" y="964800"/>
            <a:ext cx="5937480" cy="1188360"/>
          </a:xfrm>
          <a:prstGeom prst="rect">
            <a:avLst/>
          </a:prstGeom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b="0" strike="noStrike" cap="all" spc="199">
                <a:solidFill>
                  <a:srgbClr val="262626"/>
                </a:solidFill>
                <a:latin typeface="Gill Sans MT"/>
              </a:rPr>
              <a:t>Modifiez le style du titre</a:t>
            </a:r>
            <a:endParaRPr lang="en-US" sz="2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605960" y="2638080"/>
            <a:ext cx="5937480" cy="31017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262626"/>
                </a:solidFill>
                <a:latin typeface="Gill Sans MT"/>
              </a:rPr>
              <a:t>Cliquez pour modifier les styles du texte du masque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24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262626"/>
                </a:solidFill>
                <a:latin typeface="Gill Sans MT"/>
              </a:rPr>
              <a:t>Deuxième niveau</a:t>
            </a: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  <a:p>
            <a:pPr marL="685800" lvl="2" indent="-22824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262626"/>
                </a:solidFill>
                <a:latin typeface="Gill Sans MT"/>
              </a:rPr>
              <a:t>Troisième niveau</a:t>
            </a: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  <a:p>
            <a:pPr marL="914400" lvl="3" indent="-22824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262626"/>
                </a:solidFill>
                <a:latin typeface="Gill Sans MT"/>
              </a:rPr>
              <a:t>Quatrième niveau</a:t>
            </a: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  <a:p>
            <a:pPr marL="1143000" lvl="4" indent="-22824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fr-FR" sz="1600" b="0" strike="noStrike" spc="-1">
                <a:solidFill>
                  <a:srgbClr val="262626"/>
                </a:solidFill>
                <a:latin typeface="Gill Sans MT"/>
              </a:rPr>
              <a:t>Cinquième niveau</a:t>
            </a: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978880" y="6238800"/>
            <a:ext cx="2064960" cy="323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7079D23-D82A-47CE-9B30-585FA993CFD2}" type="datetime">
              <a:rPr lang="en-US" sz="1000" b="0" strike="noStrike" spc="-1">
                <a:solidFill>
                  <a:srgbClr val="000000">
                    <a:alpha val="70000"/>
                  </a:srgbClr>
                </a:solidFill>
                <a:latin typeface="Gill Sans MT"/>
              </a:rPr>
              <a:t>1/29/24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1102320" y="6236280"/>
            <a:ext cx="4556160" cy="319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240040" y="6217920"/>
            <a:ext cx="365400" cy="365400"/>
          </a:xfrm>
          <a:prstGeom prst="rect">
            <a:avLst/>
          </a:prstGeom>
        </p:spPr>
        <p:txBody>
          <a:bodyPr lIns="18360" rIns="18360" anchor="ctr">
            <a:noAutofit/>
          </a:bodyPr>
          <a:lstStyle/>
          <a:p>
            <a:pPr algn="ctr">
              <a:lnSpc>
                <a:spcPct val="100000"/>
              </a:lnSpc>
            </a:pPr>
            <a:fld id="{9A7994FB-7B60-40A6-BBE5-75749FE0764F}" type="slidenum">
              <a:rPr lang="en-US" sz="1100" b="0" strike="noStrike" spc="-1">
                <a:solidFill>
                  <a:srgbClr val="FFFFFF"/>
                </a:solidFill>
                <a:latin typeface="Gill Sans MT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5978880" y="6238800"/>
            <a:ext cx="2064960" cy="323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272DE64-31BB-4D24-935D-1ACDE0BFC0CA}" type="datetime">
              <a:rPr lang="en-US" sz="1000" b="0" strike="noStrike" spc="-1">
                <a:solidFill>
                  <a:srgbClr val="000000">
                    <a:alpha val="70000"/>
                  </a:srgbClr>
                </a:solidFill>
                <a:latin typeface="Gill Sans MT"/>
              </a:rPr>
              <a:t>1/29/24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1102320" y="6236280"/>
            <a:ext cx="4556160" cy="319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8240040" y="6217920"/>
            <a:ext cx="365400" cy="365400"/>
          </a:xfrm>
          <a:prstGeom prst="rect">
            <a:avLst/>
          </a:prstGeom>
        </p:spPr>
        <p:txBody>
          <a:bodyPr lIns="18360" rIns="18360" anchor="ctr">
            <a:noAutofit/>
          </a:bodyPr>
          <a:lstStyle/>
          <a:p>
            <a:pPr algn="ctr">
              <a:lnSpc>
                <a:spcPct val="100000"/>
              </a:lnSpc>
            </a:pPr>
            <a:fld id="{22359346-62B2-4059-8202-6ED8F18C94CE}" type="slidenum">
              <a:rPr lang="en-US" sz="1100" b="0" strike="noStrike" spc="-1">
                <a:solidFill>
                  <a:srgbClr val="FFFFFF"/>
                </a:solidFill>
                <a:latin typeface="Gill Sans MT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Click to edit the title text format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262626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re 1"/>
          <p:cNvSpPr txBox="1"/>
          <p:nvPr/>
        </p:nvSpPr>
        <p:spPr>
          <a:xfrm>
            <a:off x="1102320" y="2386800"/>
            <a:ext cx="6939000" cy="1645560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404040"/>
            </a:solidFill>
            <a:miter/>
          </a:ln>
        </p:spPr>
        <p:txBody>
          <a:bodyPr lIns="274320" tIns="182880" rIns="274320" bIns="182880" anchor="ctr" anchorCtr="1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3500" b="0" strike="noStrike" cap="all" spc="199" dirty="0">
                <a:solidFill>
                  <a:srgbClr val="262626"/>
                </a:solidFill>
                <a:latin typeface="Gill Sans MT"/>
              </a:rPr>
              <a:t>R4.03 – </a:t>
            </a:r>
            <a:r>
              <a:rPr lang="fr-FR" sz="3600" dirty="0">
                <a:effectLst/>
                <a:latin typeface="Arial" panose="020B0604020202020204" pitchFamily="34" charset="0"/>
              </a:rPr>
              <a:t>Qualité et au-delà du relationnel</a:t>
            </a:r>
            <a:endParaRPr lang="en-US" sz="3500" b="0" strike="noStrike" spc="-1" dirty="0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30" name="Sous-titre 2"/>
          <p:cNvSpPr txBox="1"/>
          <p:nvPr/>
        </p:nvSpPr>
        <p:spPr>
          <a:xfrm>
            <a:off x="2021400" y="4352400"/>
            <a:ext cx="5100840" cy="12394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FR" sz="1900" b="0" strike="noStrike" spc="-1">
                <a:solidFill>
                  <a:srgbClr val="FFFFFF"/>
                </a:solidFill>
                <a:latin typeface="Gill Sans MT"/>
              </a:rPr>
              <a:t>A. Casali</a:t>
            </a:r>
            <a:endParaRPr lang="fr-FR" sz="19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5FD496-5310-3571-E8B1-5AD8C15FD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6D0A8-6749-C496-632F-B7D773ADD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53" y="168147"/>
            <a:ext cx="8229240" cy="1144800"/>
          </a:xfrm>
        </p:spPr>
        <p:txBody>
          <a:bodyPr/>
          <a:lstStyle/>
          <a:p>
            <a:r>
              <a:rPr lang="fr-FR" sz="4400" b="0" strike="noStrike" spc="-1" dirty="0">
                <a:solidFill>
                  <a:srgbClr val="000000"/>
                </a:solidFill>
                <a:latin typeface="Gill Sans MT"/>
              </a:rPr>
              <a:t>C. Les </a:t>
            </a:r>
            <a:r>
              <a:rPr lang="fr-FR" sz="4400" b="0" strike="noStrike" spc="-1" dirty="0" err="1">
                <a:solidFill>
                  <a:srgbClr val="000000"/>
                </a:solidFill>
                <a:latin typeface="Gill Sans MT"/>
              </a:rPr>
              <a:t>DFs</a:t>
            </a:r>
            <a:r>
              <a:rPr lang="fr-FR" sz="4400" b="0" strike="noStrike" spc="-1" dirty="0">
                <a:solidFill>
                  <a:srgbClr val="000000"/>
                </a:solidFill>
                <a:latin typeface="Gill Sans MT"/>
              </a:rPr>
              <a:t> (partie #1) 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F44148-35CF-3CCE-34AE-9318E4066EC6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25706" y="1754786"/>
            <a:ext cx="8229240" cy="1144801"/>
          </a:xfrm>
        </p:spPr>
        <p:txBody>
          <a:bodyPr/>
          <a:lstStyle/>
          <a:p>
            <a:r>
              <a:rPr lang="fr-FR" sz="1800" dirty="0"/>
              <a:t>Soit une relation r, sur R.</a:t>
            </a:r>
            <a:br>
              <a:rPr lang="fr-FR" sz="1800" dirty="0"/>
            </a:br>
            <a:r>
              <a:rPr lang="fr-FR" sz="1800" dirty="0"/>
              <a:t>On suppose de r ne contient qu’une table – modèle simple</a:t>
            </a:r>
            <a:br>
              <a:rPr lang="fr-FR" sz="1800" dirty="0"/>
            </a:br>
            <a:r>
              <a:rPr lang="fr-FR" sz="1800" dirty="0"/>
              <a:t>Une DF X -&gt; Y est validée </a:t>
            </a:r>
            <a:r>
              <a:rPr lang="fr-FR" sz="1800" dirty="0" err="1"/>
              <a:t>ssi</a:t>
            </a:r>
            <a:r>
              <a:rPr lang="fr-FR" sz="1800" dirty="0"/>
              <a:t> \</a:t>
            </a:r>
            <a:r>
              <a:rPr lang="fr-FR" sz="1800" dirty="0" err="1"/>
              <a:t>forall</a:t>
            </a:r>
            <a:r>
              <a:rPr lang="fr-FR" sz="1800" dirty="0"/>
              <a:t> t1, t2 \in r si </a:t>
            </a:r>
            <a:br>
              <a:rPr lang="fr-FR" sz="1800" dirty="0"/>
            </a:br>
            <a:r>
              <a:rPr lang="fr-FR" sz="1800" dirty="0"/>
              <a:t>t1[X] == t2 [X] alors t1[Y]= = t2[Y]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972757B-A5E0-B44A-B2FB-2A992029C379}"/>
              </a:ext>
            </a:extLst>
          </p:cNvPr>
          <p:cNvSpPr/>
          <p:nvPr/>
        </p:nvSpPr>
        <p:spPr>
          <a:xfrm>
            <a:off x="0" y="1356131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C.1 Une DF c’est quoi ? </a:t>
            </a:r>
            <a:endParaRPr lang="fr-FR" sz="2000" b="0" strike="noStrike" spc="-1" dirty="0">
              <a:latin typeface="Arial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3837588-9E58-2E8C-82E2-8C95C8A0E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680045"/>
              </p:ext>
            </p:extLst>
          </p:nvPr>
        </p:nvGraphicFramePr>
        <p:xfrm>
          <a:off x="574875" y="3040605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498494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219929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41402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Pilote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salaire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30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Casali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100K€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062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Lakhal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99,5K€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30826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A62E0CAD-0ABA-B5A3-7F58-1DD82D00F338}"/>
              </a:ext>
            </a:extLst>
          </p:cNvPr>
          <p:cNvSpPr txBox="1"/>
          <p:nvPr/>
        </p:nvSpPr>
        <p:spPr>
          <a:xfrm>
            <a:off x="1107310" y="5863799"/>
            <a:ext cx="4326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DF Pilote =&gt; salaire est elle vérifiée ?</a:t>
            </a:r>
            <a:br>
              <a:rPr lang="fr-FR" dirty="0"/>
            </a:br>
            <a:r>
              <a:rPr lang="fr-FR" dirty="0"/>
              <a:t>La DF Vol =&gt; Pilote  est elle vérifiée ?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F51C669D-3171-C9B0-E34C-6DD00B7D138F}"/>
              </a:ext>
            </a:extLst>
          </p:cNvPr>
          <p:cNvCxnSpPr/>
          <p:nvPr/>
        </p:nvCxnSpPr>
        <p:spPr>
          <a:xfrm flipH="1">
            <a:off x="1724628" y="1041721"/>
            <a:ext cx="3935392" cy="2569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F6A60F2-3F7D-4BEC-61CA-BEB63CBFD714}"/>
              </a:ext>
            </a:extLst>
          </p:cNvPr>
          <p:cNvSpPr txBox="1"/>
          <p:nvPr/>
        </p:nvSpPr>
        <p:spPr>
          <a:xfrm>
            <a:off x="5660020" y="80453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C’est mon daron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5B9923CB-6ED1-1917-6860-C0DC5F2BAC29}"/>
              </a:ext>
            </a:extLst>
          </p:cNvPr>
          <p:cNvSpPr/>
          <p:nvPr/>
        </p:nvSpPr>
        <p:spPr>
          <a:xfrm>
            <a:off x="25041" y="4410479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C.2 Comment on code une DF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1404B0F-C7DD-F1A8-2F0F-5926434F18A0}"/>
              </a:ext>
            </a:extLst>
          </p:cNvPr>
          <p:cNvSpPr txBox="1"/>
          <p:nvPr/>
        </p:nvSpPr>
        <p:spPr>
          <a:xfrm>
            <a:off x="574875" y="4855538"/>
            <a:ext cx="6442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/>
              <a:t>Une DF est codée par un trigger (PL/SQL) – côté serveur;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On code 1 </a:t>
            </a:r>
            <a:r>
              <a:rPr lang="fr-FR" dirty="0" err="1"/>
              <a:t>tigger</a:t>
            </a:r>
            <a:r>
              <a:rPr lang="fr-FR" dirty="0"/>
              <a:t> par DF </a:t>
            </a:r>
          </a:p>
        </p:txBody>
      </p:sp>
    </p:spTree>
    <p:extLst>
      <p:ext uri="{BB962C8B-B14F-4D97-AF65-F5344CB8AC3E}">
        <p14:creationId xmlns:p14="http://schemas.microsoft.com/office/powerpoint/2010/main" val="225069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A0688-D8BF-98C9-F2D9-7911497A6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>
            <a:extLst>
              <a:ext uri="{FF2B5EF4-FFF2-40B4-BE49-F238E27FC236}">
                <a16:creationId xmlns:a16="http://schemas.microsoft.com/office/drawing/2014/main" id="{A0255113-CDC1-AD52-9B59-81C6FE6220EC}"/>
              </a:ext>
            </a:extLst>
          </p:cNvPr>
          <p:cNvSpPr/>
          <p:nvPr/>
        </p:nvSpPr>
        <p:spPr>
          <a:xfrm>
            <a:off x="350133" y="284081"/>
            <a:ext cx="654548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C.3 Il faut avoir de la cohérence entre nos data </a:t>
            </a:r>
            <a:endParaRPr lang="fr-FR" sz="2000" b="0" strike="noStrike" spc="-1" dirty="0">
              <a:latin typeface="Arial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7E4D5B3-2BAF-8067-A7C9-995755831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581733"/>
              </p:ext>
            </p:extLst>
          </p:nvPr>
        </p:nvGraphicFramePr>
        <p:xfrm>
          <a:off x="945265" y="945587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498494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62199299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369628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41402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Pilote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Type avion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salaire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30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Casali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B737 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50K€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062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Lakhal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49,5K€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30826"/>
                  </a:ext>
                </a:extLst>
              </a:tr>
            </a:tbl>
          </a:graphicData>
        </a:graphic>
      </p:graphicFrame>
      <p:sp>
        <p:nvSpPr>
          <p:cNvPr id="17" name="ZoneTexte 16">
            <a:extLst>
              <a:ext uri="{FF2B5EF4-FFF2-40B4-BE49-F238E27FC236}">
                <a16:creationId xmlns:a16="http://schemas.microsoft.com/office/drawing/2014/main" id="{5D5F9C2D-D41E-FCFD-6C34-69381EA77109}"/>
              </a:ext>
            </a:extLst>
          </p:cNvPr>
          <p:cNvSpPr txBox="1"/>
          <p:nvPr/>
        </p:nvSpPr>
        <p:spPr>
          <a:xfrm>
            <a:off x="350133" y="2453833"/>
            <a:ext cx="8180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Normalement, un même type d’avion fait le même trajet </a:t>
            </a:r>
            <a:br>
              <a:rPr lang="fr-FR" dirty="0"/>
            </a:b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1E4EB99-9F86-7BA2-E529-18FFFC67A34E}"/>
              </a:ext>
            </a:extLst>
          </p:cNvPr>
          <p:cNvSpPr txBox="1"/>
          <p:nvPr/>
        </p:nvSpPr>
        <p:spPr>
          <a:xfrm>
            <a:off x="1331089" y="2915498"/>
            <a:ext cx="6667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devrait avoir une DF Vol -&gt; Type Avion d’après nos connaissances, mais on va devoir l’invalider d’après nos datas. 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EC6A248C-413A-7FE5-74F6-9CE6F33D513E}"/>
              </a:ext>
            </a:extLst>
          </p:cNvPr>
          <p:cNvCxnSpPr/>
          <p:nvPr/>
        </p:nvCxnSpPr>
        <p:spPr>
          <a:xfrm>
            <a:off x="350133" y="3109200"/>
            <a:ext cx="853634" cy="0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D34DFFFB-3AD8-63C8-C84C-250740CA02D7}"/>
              </a:ext>
            </a:extLst>
          </p:cNvPr>
          <p:cNvSpPr txBox="1"/>
          <p:nvPr/>
        </p:nvSpPr>
        <p:spPr>
          <a:xfrm>
            <a:off x="1238491" y="3896801"/>
            <a:ext cx="6667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ce moment vous devez vous posez 2 questions :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Pourquoi on a-t-on cette DF;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Est-elle tout le temps valable ? 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61CAF535-69D0-79BA-C825-2E6CFFFCDB23}"/>
              </a:ext>
            </a:extLst>
          </p:cNvPr>
          <p:cNvCxnSpPr/>
          <p:nvPr/>
        </p:nvCxnSpPr>
        <p:spPr>
          <a:xfrm>
            <a:off x="257535" y="4090503"/>
            <a:ext cx="853634" cy="0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C7B1344A-2C05-F48E-0A6B-A5A96FB9D2F8}"/>
              </a:ext>
            </a:extLst>
          </p:cNvPr>
          <p:cNvCxnSpPr/>
          <p:nvPr/>
        </p:nvCxnSpPr>
        <p:spPr>
          <a:xfrm>
            <a:off x="1331089" y="4972108"/>
            <a:ext cx="853634" cy="0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28506116-FCA2-4516-2B34-C83CBEA72451}"/>
              </a:ext>
            </a:extLst>
          </p:cNvPr>
          <p:cNvSpPr txBox="1"/>
          <p:nvPr/>
        </p:nvSpPr>
        <p:spPr>
          <a:xfrm>
            <a:off x="2312045" y="4820131"/>
            <a:ext cx="5500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 ça n’est pas le cas =&gt;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drop trigger XXX 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432AD9B-565C-53E6-1242-AEBE91EBC4DE}"/>
              </a:ext>
            </a:extLst>
          </p:cNvPr>
          <p:cNvCxnSpPr/>
          <p:nvPr/>
        </p:nvCxnSpPr>
        <p:spPr>
          <a:xfrm>
            <a:off x="1331089" y="5348009"/>
            <a:ext cx="853634" cy="0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8F1125CA-5C0A-1C15-B0B7-3CAA3B826659}"/>
              </a:ext>
            </a:extLst>
          </p:cNvPr>
          <p:cNvSpPr txBox="1"/>
          <p:nvPr/>
        </p:nvSpPr>
        <p:spPr>
          <a:xfrm>
            <a:off x="2312044" y="5196032"/>
            <a:ext cx="6218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ne perd pas de temps à vérifier une contrainte obsolète (éco-conception / dev durable / … )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1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54AB6-7050-7051-C54C-0FDD37EDB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>
            <a:extLst>
              <a:ext uri="{FF2B5EF4-FFF2-40B4-BE49-F238E27FC236}">
                <a16:creationId xmlns:a16="http://schemas.microsoft.com/office/drawing/2014/main" id="{4AA4A5AF-86B0-22B7-1B5F-2DAC5C84F949}"/>
              </a:ext>
            </a:extLst>
          </p:cNvPr>
          <p:cNvSpPr/>
          <p:nvPr/>
        </p:nvSpPr>
        <p:spPr>
          <a:xfrm>
            <a:off x="350133" y="284081"/>
            <a:ext cx="654548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C.4 Pb les relations (les datas) évoluent au court du temps </a:t>
            </a:r>
            <a:endParaRPr lang="fr-FR" sz="2000" b="0" strike="noStrike" spc="-1" dirty="0">
              <a:latin typeface="Arial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AA82188-15BE-8CD4-B899-DBDF49654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400790"/>
              </p:ext>
            </p:extLst>
          </p:nvPr>
        </p:nvGraphicFramePr>
        <p:xfrm>
          <a:off x="945265" y="945587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498494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219929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41402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Pilote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salaire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30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Casali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100K€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062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Lakhal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99,5K€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30826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AAE76B19-91B8-ADF4-5217-768584ABE994}"/>
              </a:ext>
            </a:extLst>
          </p:cNvPr>
          <p:cNvSpPr txBox="1"/>
          <p:nvPr/>
        </p:nvSpPr>
        <p:spPr>
          <a:xfrm>
            <a:off x="509285" y="2442258"/>
            <a:ext cx="6852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 j’arrive en, tant que stagiaire, quelle est mon salaire, </a:t>
            </a:r>
            <a:br>
              <a:rPr lang="fr-FR" dirty="0"/>
            </a:br>
            <a:r>
              <a:rPr lang="fr-FR" dirty="0"/>
              <a:t>- on suppose que la DF Pilote =&gt; salaire est vraie  ?  </a:t>
            </a:r>
          </a:p>
        </p:txBody>
      </p:sp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821D754D-7FD2-1082-D3FD-FE01C43A4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08342"/>
              </p:ext>
            </p:extLst>
          </p:nvPr>
        </p:nvGraphicFramePr>
        <p:xfrm>
          <a:off x="945265" y="3281131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498494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219929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41402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Pilote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salaire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309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Casali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100K€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062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Lakhal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99,5K€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3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Casali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????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233671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D6030ED7-D1A0-8779-F057-D1E7A09CD9B2}"/>
              </a:ext>
            </a:extLst>
          </p:cNvPr>
          <p:cNvSpPr txBox="1"/>
          <p:nvPr/>
        </p:nvSpPr>
        <p:spPr>
          <a:xfrm>
            <a:off x="1331089" y="4957033"/>
            <a:ext cx="6667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J’aime les stages à 100K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E3553C5E-C702-48EF-DFD9-FEF13C4704AE}"/>
              </a:ext>
            </a:extLst>
          </p:cNvPr>
          <p:cNvCxnSpPr/>
          <p:nvPr/>
        </p:nvCxnSpPr>
        <p:spPr>
          <a:xfrm>
            <a:off x="350133" y="5150735"/>
            <a:ext cx="853634" cy="0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2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D6AEF-AC09-3236-E03A-B0ED8C28A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>
            <a:extLst>
              <a:ext uri="{FF2B5EF4-FFF2-40B4-BE49-F238E27FC236}">
                <a16:creationId xmlns:a16="http://schemas.microsoft.com/office/drawing/2014/main" id="{BE607586-59B2-7874-C329-0607121B5847}"/>
              </a:ext>
            </a:extLst>
          </p:cNvPr>
          <p:cNvSpPr/>
          <p:nvPr/>
        </p:nvSpPr>
        <p:spPr>
          <a:xfrm>
            <a:off x="350133" y="284081"/>
            <a:ext cx="654548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C.5 Combien de </a:t>
            </a:r>
            <a:r>
              <a:rPr lang="fr-FR" sz="2000" b="0" strike="noStrike" spc="-1" dirty="0" err="1">
                <a:solidFill>
                  <a:srgbClr val="000000"/>
                </a:solidFill>
                <a:latin typeface="Gill Sans MT"/>
              </a:rPr>
              <a:t>DFs</a:t>
            </a: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 on a ? 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3E006EC-0883-C655-276E-F9B54B90D895}"/>
              </a:ext>
            </a:extLst>
          </p:cNvPr>
          <p:cNvSpPr txBox="1"/>
          <p:nvPr/>
        </p:nvSpPr>
        <p:spPr>
          <a:xfrm>
            <a:off x="486137" y="983848"/>
            <a:ext cx="8287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Hypothèse : |P(R)| = 2</a:t>
            </a:r>
            <a:r>
              <a:rPr lang="fr-FR" baseline="30000" dirty="0"/>
              <a:t> |R|</a:t>
            </a:r>
            <a:br>
              <a:rPr lang="fr-FR" baseline="30000" dirty="0"/>
            </a:br>
            <a:endParaRPr lang="fr-FR" baseline="30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Monter que le nombre de </a:t>
            </a:r>
            <a:r>
              <a:rPr lang="fr-FR" dirty="0" err="1"/>
              <a:t>DFs</a:t>
            </a:r>
            <a:r>
              <a:rPr lang="fr-FR" dirty="0"/>
              <a:t> est borné par 2</a:t>
            </a:r>
            <a:r>
              <a:rPr lang="fr-FR" baseline="30000" dirty="0"/>
              <a:t> 2*|R|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Si on prend par exemple, une relation toute clé pour laquelle |R| = 100, combien de </a:t>
            </a:r>
            <a:r>
              <a:rPr lang="fr-FR" dirty="0" err="1"/>
              <a:t>DFs</a:t>
            </a:r>
            <a:r>
              <a:rPr lang="fr-FR" dirty="0"/>
              <a:t> peut-on avoir ? </a:t>
            </a: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E8F91895-50FC-EE8F-6C6A-6F67873DFAF7}"/>
              </a:ext>
            </a:extLst>
          </p:cNvPr>
          <p:cNvCxnSpPr/>
          <p:nvPr/>
        </p:nvCxnSpPr>
        <p:spPr>
          <a:xfrm>
            <a:off x="486137" y="2743201"/>
            <a:ext cx="853634" cy="0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1012000D-B08F-3B5E-358B-7C337BDF20AB}"/>
              </a:ext>
            </a:extLst>
          </p:cNvPr>
          <p:cNvSpPr txBox="1"/>
          <p:nvPr/>
        </p:nvSpPr>
        <p:spPr>
          <a:xfrm>
            <a:off x="1469985" y="2569580"/>
            <a:ext cx="6273478" cy="370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Montrer que ce nombre vaut ~~ 10</a:t>
            </a:r>
            <a:r>
              <a:rPr lang="fr-FR" baseline="30000" dirty="0"/>
              <a:t> 60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C6FD4E-4F4D-60D4-F431-19BA4BE7134B}"/>
              </a:ext>
            </a:extLst>
          </p:cNvPr>
          <p:cNvSpPr txBox="1"/>
          <p:nvPr/>
        </p:nvSpPr>
        <p:spPr>
          <a:xfrm>
            <a:off x="486137" y="3321934"/>
            <a:ext cx="5972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Tips : 2</a:t>
            </a:r>
            <a:r>
              <a:rPr lang="fr-FR" baseline="30000" dirty="0"/>
              <a:t> 10</a:t>
            </a:r>
            <a:r>
              <a:rPr lang="fr-FR" dirty="0"/>
              <a:t> ~~ 10</a:t>
            </a:r>
            <a:r>
              <a:rPr lang="fr-FR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2390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E6F07-0A8D-F134-B408-F58713EE2A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 1">
            <a:extLst>
              <a:ext uri="{FF2B5EF4-FFF2-40B4-BE49-F238E27FC236}">
                <a16:creationId xmlns:a16="http://schemas.microsoft.com/office/drawing/2014/main" id="{CBD64B3E-0A5C-FBD5-D054-2BCA05EE66DD}"/>
              </a:ext>
            </a:extLst>
          </p:cNvPr>
          <p:cNvSpPr/>
          <p:nvPr/>
        </p:nvSpPr>
        <p:spPr>
          <a:xfrm>
            <a:off x="492120" y="2693880"/>
            <a:ext cx="2447640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85" name="ZoneTexte 3">
            <a:extLst>
              <a:ext uri="{FF2B5EF4-FFF2-40B4-BE49-F238E27FC236}">
                <a16:creationId xmlns:a16="http://schemas.microsoft.com/office/drawing/2014/main" id="{F47A5038-5247-0FF9-2ACA-8252B47E5471}"/>
              </a:ext>
            </a:extLst>
          </p:cNvPr>
          <p:cNvSpPr/>
          <p:nvPr/>
        </p:nvSpPr>
        <p:spPr>
          <a:xfrm>
            <a:off x="492120" y="1449360"/>
            <a:ext cx="7924320" cy="38899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Info diverses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C’est quoi un algo ?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Concept de maths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alternatif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alternatif en cascade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de choix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Expression logique complexe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86" name="Titre 2">
            <a:extLst>
              <a:ext uri="{FF2B5EF4-FFF2-40B4-BE49-F238E27FC236}">
                <a16:creationId xmlns:a16="http://schemas.microsoft.com/office/drawing/2014/main" id="{CB2C3B3A-024D-2D08-AC2D-0256E44F4401}"/>
              </a:ext>
            </a:extLst>
          </p:cNvPr>
          <p:cNvSpPr txBox="1"/>
          <p:nvPr/>
        </p:nvSpPr>
        <p:spPr>
          <a:xfrm>
            <a:off x="369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b="0" strike="noStrike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861049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34D59-C972-2504-B298-9B4CE9D4E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8E7485-7AB0-FCF7-CAA8-32C061F13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0" strike="noStrike" spc="-1" dirty="0">
                <a:solidFill>
                  <a:srgbClr val="000000"/>
                </a:solidFill>
                <a:latin typeface="Gill Sans MT"/>
              </a:rPr>
              <a:t>C. Concept de maths :</a:t>
            </a:r>
            <a:br>
              <a:rPr lang="fr-FR" sz="4400" b="0" strike="noStrike" spc="-1" dirty="0">
                <a:latin typeface="Arial"/>
              </a:rPr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E58A8B-C9F4-368C-0F96-BD93E898435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129958"/>
            <a:ext cx="8229240" cy="3977280"/>
          </a:xfrm>
        </p:spPr>
        <p:txBody>
          <a:bodyPr/>
          <a:lstStyle/>
          <a:p>
            <a:r>
              <a:rPr lang="fr-FR" sz="1800" dirty="0"/>
              <a:t>Soit un schéma R sur r, </a:t>
            </a:r>
          </a:p>
          <a:p>
            <a:endParaRPr lang="fr-FR" sz="1800" dirty="0"/>
          </a:p>
          <a:p>
            <a:r>
              <a:rPr lang="fr-FR" sz="1800" dirty="0"/>
              <a:t>Dans un souci de simplification, on considère la relation r n’a qu’une seule table.</a:t>
            </a:r>
          </a:p>
          <a:p>
            <a:r>
              <a:rPr lang="fr-FR" sz="1800" dirty="0"/>
              <a:t>on note P(R) l’ensemble des combinaisons uniques, triée par ordre alphabétique, des mots que l’on peut constituer à partir de R. </a:t>
            </a:r>
          </a:p>
          <a:p>
            <a:endParaRPr lang="fr-FR" sz="1800" dirty="0"/>
          </a:p>
          <a:p>
            <a:r>
              <a:rPr lang="fr-FR" sz="1800" dirty="0"/>
              <a:t>Par exemple, si   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/>
              <a:t>R = {A, B}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Alors P(R) = {\</a:t>
            </a:r>
            <a:r>
              <a:rPr lang="fr-FR" sz="1800" dirty="0" err="1"/>
              <a:t>emptyset</a:t>
            </a:r>
            <a:r>
              <a:rPr lang="fr-FR" sz="1800" dirty="0"/>
              <a:t>, A, B, AB,}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fr-FR" sz="100" dirty="0"/>
              <a:t>Alors P(R) = {\</a:t>
            </a:r>
            <a:r>
              <a:rPr lang="fr-FR" sz="100" dirty="0" err="1"/>
              <a:t>emptyset</a:t>
            </a:r>
            <a:r>
              <a:rPr lang="fr-FR" sz="100" dirty="0"/>
              <a:t>, A, B, AB 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/>
              <a:t>R = {A, B, C}</a:t>
            </a:r>
            <a:r>
              <a:rPr lang="fr-FR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Alors P(R) = {\</a:t>
            </a:r>
            <a:r>
              <a:rPr lang="fr-FR" sz="1800" dirty="0" err="1"/>
              <a:t>emptyset</a:t>
            </a:r>
            <a:r>
              <a:rPr lang="fr-FR" sz="1800" dirty="0"/>
              <a:t>, A, B, C, AB, AC, BC, ABC}</a:t>
            </a:r>
            <a:endParaRPr lang="fr-FR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fr-FR" sz="1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fr-FR" sz="1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fr-FR" sz="1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fr-FR" sz="1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fr-FR" sz="1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E252660-3A6F-BB44-2A2A-9D3053D609A1}"/>
              </a:ext>
            </a:extLst>
          </p:cNvPr>
          <p:cNvSpPr/>
          <p:nvPr/>
        </p:nvSpPr>
        <p:spPr>
          <a:xfrm>
            <a:off x="558479" y="846000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C.1 </a:t>
            </a: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espace de recherche</a:t>
            </a:r>
            <a:endParaRPr lang="fr-F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236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644C55-5684-445E-99F1-95777BE5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0" strike="noStrike" spc="-1" dirty="0">
                <a:solidFill>
                  <a:srgbClr val="000000"/>
                </a:solidFill>
                <a:latin typeface="Gill Sans MT"/>
              </a:rPr>
              <a:t>C. Concept de maths :</a:t>
            </a:r>
            <a:br>
              <a:rPr lang="fr-FR" sz="4400" b="0" strike="noStrike" spc="-1" dirty="0">
                <a:latin typeface="Arial"/>
              </a:rPr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202D08-3AD0-273C-8FFA-273EAA7097E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129958"/>
            <a:ext cx="8229240" cy="3977280"/>
          </a:xfrm>
        </p:spPr>
        <p:txBody>
          <a:bodyPr/>
          <a:lstStyle/>
          <a:p>
            <a:r>
              <a:rPr lang="fr-FR" sz="1800" dirty="0"/>
              <a:t>Soit X, Y \in P(R), X \cap Y = {x \in X </a:t>
            </a:r>
            <a:r>
              <a:rPr lang="fr-FR" sz="1800" dirty="0" err="1"/>
              <a:t>tq</a:t>
            </a:r>
            <a:r>
              <a:rPr lang="fr-FR" sz="1800" dirty="0"/>
              <a:t> x \in Y}</a:t>
            </a:r>
            <a:br>
              <a:rPr lang="fr-FR" sz="1800" dirty="0"/>
            </a:br>
            <a:br>
              <a:rPr lang="fr-FR" sz="1800" dirty="0"/>
            </a:br>
            <a:r>
              <a:rPr lang="fr-FR" sz="1800" dirty="0"/>
              <a:t>Exemple, sur R = ABCDE </a:t>
            </a:r>
            <a:br>
              <a:rPr lang="fr-FR" sz="1800" dirty="0"/>
            </a:br>
            <a:r>
              <a:rPr lang="fr-FR" sz="1800" dirty="0"/>
              <a:t>* Si X = ABC et Y = ABD </a:t>
            </a:r>
            <a:br>
              <a:rPr lang="fr-FR" sz="1800" dirty="0"/>
            </a:br>
            <a:r>
              <a:rPr lang="fr-FR" sz="1800" dirty="0"/>
              <a:t>alors X \cap Y = AB</a:t>
            </a:r>
            <a:br>
              <a:rPr lang="fr-FR" sz="1800" dirty="0"/>
            </a:br>
            <a:r>
              <a:rPr lang="fr-FR" sz="1800" dirty="0"/>
              <a:t>* Si X = ABC et Y = E</a:t>
            </a:r>
            <a:br>
              <a:rPr lang="fr-FR" sz="1800" dirty="0"/>
            </a:br>
            <a:r>
              <a:rPr lang="fr-FR" sz="1800" dirty="0"/>
              <a:t>alors X \cap Y = \</a:t>
            </a:r>
            <a:r>
              <a:rPr lang="fr-FR" sz="1800" dirty="0" err="1"/>
              <a:t>emptyset</a:t>
            </a:r>
            <a:endParaRPr lang="fr-FR" sz="18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676B0F0-E6C6-8F2F-5194-C28361E111F2}"/>
              </a:ext>
            </a:extLst>
          </p:cNvPr>
          <p:cNvSpPr/>
          <p:nvPr/>
        </p:nvSpPr>
        <p:spPr>
          <a:xfrm>
            <a:off x="558479" y="846000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C.1 </a:t>
            </a: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intersection</a:t>
            </a:r>
            <a:endParaRPr lang="fr-F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716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6E268-5E4F-D1AD-9281-E5414527D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F51074-476C-7F02-7A75-A7DFA5769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0" strike="noStrike" spc="-1" dirty="0">
                <a:solidFill>
                  <a:srgbClr val="000000"/>
                </a:solidFill>
                <a:latin typeface="Gill Sans MT"/>
              </a:rPr>
              <a:t>C. Concept de maths : union</a:t>
            </a:r>
            <a:br>
              <a:rPr lang="fr-FR" sz="4400" b="0" strike="noStrike" spc="-1" dirty="0">
                <a:latin typeface="Arial"/>
              </a:rPr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133A4B-D1EE-C8FF-9EB8-7F62D40F151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835187" y="1712840"/>
            <a:ext cx="8229240" cy="1144800"/>
          </a:xfrm>
        </p:spPr>
        <p:txBody>
          <a:bodyPr/>
          <a:lstStyle/>
          <a:p>
            <a:r>
              <a:rPr lang="fr-FR" sz="1800" dirty="0"/>
              <a:t>Soit X, Y \in P(R), X \cup Y = {x \in X </a:t>
            </a:r>
            <a:r>
              <a:rPr lang="fr-FR" sz="1800" dirty="0" err="1"/>
              <a:t>tq</a:t>
            </a:r>
            <a:r>
              <a:rPr lang="fr-FR" sz="1800" dirty="0"/>
              <a:t> x \in X ou x\in Y }</a:t>
            </a:r>
            <a:br>
              <a:rPr lang="fr-FR" sz="1800" dirty="0"/>
            </a:br>
            <a:br>
              <a:rPr lang="fr-FR" sz="1800" dirty="0"/>
            </a:br>
            <a:r>
              <a:rPr lang="fr-FR" sz="1800" dirty="0"/>
              <a:t>Exemple, sur R = ABCDE </a:t>
            </a:r>
            <a:br>
              <a:rPr lang="fr-FR" sz="1800" dirty="0"/>
            </a:br>
            <a:r>
              <a:rPr lang="fr-FR" sz="1800" dirty="0"/>
              <a:t>* Si X = ABC et Y = ABD </a:t>
            </a:r>
            <a:br>
              <a:rPr lang="fr-FR" sz="1800" dirty="0"/>
            </a:br>
            <a:r>
              <a:rPr lang="fr-FR" sz="1800" dirty="0"/>
              <a:t>alors X \cup Y = AB</a:t>
            </a:r>
            <a:br>
              <a:rPr lang="fr-FR" sz="1800" dirty="0"/>
            </a:br>
            <a:r>
              <a:rPr lang="fr-FR" sz="1800" dirty="0"/>
              <a:t>* Si X = ABC et Y = E</a:t>
            </a:r>
            <a:br>
              <a:rPr lang="fr-FR" sz="1800" dirty="0"/>
            </a:br>
            <a:r>
              <a:rPr lang="fr-FR" sz="1800" dirty="0"/>
              <a:t>alors X \cup Y = ABCE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6512E3C6-F68A-FF62-DB79-6DA4230908E1}"/>
              </a:ext>
            </a:extLst>
          </p:cNvPr>
          <p:cNvSpPr/>
          <p:nvPr/>
        </p:nvSpPr>
        <p:spPr>
          <a:xfrm>
            <a:off x="558479" y="846000"/>
            <a:ext cx="49525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C.2 </a:t>
            </a: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Union</a:t>
            </a:r>
            <a:endParaRPr lang="fr-F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130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7ED12-7B65-DD47-93D9-F16E319FC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D84D37-0464-8F3A-E955-7B40642B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0" strike="noStrike" spc="-1" dirty="0">
                <a:solidFill>
                  <a:srgbClr val="000000"/>
                </a:solidFill>
                <a:latin typeface="Gill Sans MT"/>
              </a:rPr>
              <a:t>C. Concept de maths</a:t>
            </a:r>
            <a:br>
              <a:rPr lang="fr-FR" sz="4400" b="0" strike="noStrike" spc="-1" dirty="0">
                <a:latin typeface="Arial"/>
              </a:rPr>
            </a:b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294DE95-8B76-EC34-28F4-93AE2402085D}"/>
              </a:ext>
            </a:extLst>
          </p:cNvPr>
          <p:cNvSpPr txBox="1"/>
          <p:nvPr/>
        </p:nvSpPr>
        <p:spPr>
          <a:xfrm>
            <a:off x="873887" y="1120676"/>
            <a:ext cx="680012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Soit X, Y \in P(R), X \</a:t>
            </a:r>
            <a:r>
              <a:rPr lang="fr-FR" sz="1800" dirty="0" err="1"/>
              <a:t>subseteq</a:t>
            </a:r>
            <a:r>
              <a:rPr lang="fr-FR" sz="1800" dirty="0"/>
              <a:t> Y =</a:t>
            </a:r>
          </a:p>
          <a:p>
            <a:r>
              <a:rPr lang="fr-FR" sz="1800" dirty="0"/>
              <a:t>vrai </a:t>
            </a:r>
            <a:r>
              <a:rPr lang="fr-FR" sz="1800" dirty="0" err="1"/>
              <a:t>ssi</a:t>
            </a:r>
            <a:r>
              <a:rPr lang="fr-FR" sz="1800" dirty="0"/>
              <a:t> </a:t>
            </a:r>
            <a:r>
              <a:rPr lang="fr-FR" dirty="0"/>
              <a:t>\</a:t>
            </a:r>
            <a:r>
              <a:rPr lang="fr-FR" dirty="0" err="1"/>
              <a:t>forall</a:t>
            </a:r>
            <a:r>
              <a:rPr lang="fr-FR" dirty="0"/>
              <a:t> x \in X :  x\in Y</a:t>
            </a:r>
            <a:br>
              <a:rPr lang="fr-FR" dirty="0"/>
            </a:br>
            <a:r>
              <a:rPr lang="fr-FR" dirty="0"/>
              <a:t>faux sinon</a:t>
            </a:r>
          </a:p>
          <a:p>
            <a:endParaRPr lang="fr-FR" sz="1800" dirty="0"/>
          </a:p>
          <a:p>
            <a:r>
              <a:rPr lang="fr-FR" sz="1800" dirty="0"/>
              <a:t>exemple, sur R = ABCDE </a:t>
            </a:r>
            <a:br>
              <a:rPr lang="fr-FR" sz="1800" dirty="0"/>
            </a:br>
            <a:r>
              <a:rPr lang="fr-FR" sz="1800" dirty="0"/>
              <a:t>* Si X = ABC et Y = ABD </a:t>
            </a:r>
            <a:br>
              <a:rPr lang="fr-FR" sz="1800" dirty="0"/>
            </a:br>
            <a:r>
              <a:rPr lang="fr-FR" sz="1800" dirty="0"/>
              <a:t>alors X \</a:t>
            </a:r>
            <a:r>
              <a:rPr lang="fr-FR" sz="1800" dirty="0" err="1"/>
              <a:t>subseteq</a:t>
            </a:r>
            <a:r>
              <a:rPr lang="fr-FR" sz="1800" dirty="0"/>
              <a:t> Y = faux</a:t>
            </a:r>
            <a:br>
              <a:rPr lang="fr-FR" sz="1800" dirty="0"/>
            </a:br>
            <a:r>
              <a:rPr lang="fr-FR" sz="1800" dirty="0"/>
              <a:t>* Si X = ABC et Y = E</a:t>
            </a:r>
            <a:br>
              <a:rPr lang="fr-FR" sz="1800" dirty="0"/>
            </a:br>
            <a:r>
              <a:rPr lang="fr-FR" sz="1800" dirty="0"/>
              <a:t>alors X \</a:t>
            </a:r>
            <a:r>
              <a:rPr lang="fr-FR" sz="1800" dirty="0" err="1"/>
              <a:t>subseteq</a:t>
            </a:r>
            <a:r>
              <a:rPr lang="fr-FR" sz="1800" dirty="0"/>
              <a:t> Y = faux</a:t>
            </a:r>
          </a:p>
          <a:p>
            <a:r>
              <a:rPr lang="fr-FR" sz="1800" dirty="0"/>
              <a:t>* Si X = AB et Y = ABD </a:t>
            </a:r>
            <a:br>
              <a:rPr lang="fr-FR" sz="1800" dirty="0"/>
            </a:br>
            <a:r>
              <a:rPr lang="fr-FR" sz="1800" dirty="0"/>
              <a:t>alors X \</a:t>
            </a:r>
            <a:r>
              <a:rPr lang="fr-FR" sz="1800" dirty="0" err="1"/>
              <a:t>subseteq</a:t>
            </a:r>
            <a:r>
              <a:rPr lang="fr-FR" sz="1800" dirty="0"/>
              <a:t> Y = vrai</a:t>
            </a:r>
            <a:br>
              <a:rPr lang="fr-FR" sz="1800" dirty="0"/>
            </a:b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440459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82357-5D65-5530-F470-9E3977FB4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 1">
            <a:extLst>
              <a:ext uri="{FF2B5EF4-FFF2-40B4-BE49-F238E27FC236}">
                <a16:creationId xmlns:a16="http://schemas.microsoft.com/office/drawing/2014/main" id="{EB41B443-F146-4E40-F2A1-7B890856CE2E}"/>
              </a:ext>
            </a:extLst>
          </p:cNvPr>
          <p:cNvSpPr/>
          <p:nvPr/>
        </p:nvSpPr>
        <p:spPr>
          <a:xfrm>
            <a:off x="492120" y="2693880"/>
            <a:ext cx="2447640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85" name="ZoneTexte 3">
            <a:extLst>
              <a:ext uri="{FF2B5EF4-FFF2-40B4-BE49-F238E27FC236}">
                <a16:creationId xmlns:a16="http://schemas.microsoft.com/office/drawing/2014/main" id="{64EA9029-A951-B4A2-E372-5D60274420FF}"/>
              </a:ext>
            </a:extLst>
          </p:cNvPr>
          <p:cNvSpPr/>
          <p:nvPr/>
        </p:nvSpPr>
        <p:spPr>
          <a:xfrm>
            <a:off x="492120" y="1449360"/>
            <a:ext cx="7924320" cy="38899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Info diverses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C’est quoi un algo ?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Concept de maths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alternatif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alternatif en cascade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de choix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Expression logique complexe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86" name="Titre 2">
            <a:extLst>
              <a:ext uri="{FF2B5EF4-FFF2-40B4-BE49-F238E27FC236}">
                <a16:creationId xmlns:a16="http://schemas.microsoft.com/office/drawing/2014/main" id="{A11AE4A1-DE25-84A0-0959-F02C5CB400CD}"/>
              </a:ext>
            </a:extLst>
          </p:cNvPr>
          <p:cNvSpPr txBox="1"/>
          <p:nvPr/>
        </p:nvSpPr>
        <p:spPr>
          <a:xfrm>
            <a:off x="369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b="0" strike="noStrike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32143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492840" y="1686960"/>
            <a:ext cx="1838520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32" name="Titre 2"/>
          <p:cNvSpPr txBox="1"/>
          <p:nvPr/>
        </p:nvSpPr>
        <p:spPr>
          <a:xfrm>
            <a:off x="369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b="0" strike="noStrike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3" name="ZoneTexte 3"/>
          <p:cNvSpPr/>
          <p:nvPr/>
        </p:nvSpPr>
        <p:spPr>
          <a:xfrm>
            <a:off x="492120" y="1449360"/>
            <a:ext cx="7924320" cy="447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Info diverses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C’est quoi un </a:t>
            </a:r>
            <a:r>
              <a:rPr lang="fr-FR" sz="1800" b="0" strike="noStrike" spc="-1" dirty="0" err="1">
                <a:solidFill>
                  <a:srgbClr val="000000"/>
                </a:solidFill>
                <a:latin typeface="Palatino Linotype"/>
              </a:rPr>
              <a:t>algo</a:t>
            </a: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 ?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Premiers exemples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Types d’action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alternatif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alternatif en cascade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de choix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Expression logique complexe</a:t>
            </a:r>
            <a:endParaRPr lang="fr-F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re 2"/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C. Concept de maths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188" name="ZoneTexte 1"/>
          <p:cNvSpPr/>
          <p:nvPr/>
        </p:nvSpPr>
        <p:spPr>
          <a:xfrm>
            <a:off x="685799" y="1961640"/>
            <a:ext cx="8539223" cy="39688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 dirty="0">
                <a:latin typeface="Arial"/>
              </a:rPr>
              <a:t>Soit une aubergine : </a:t>
            </a: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1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1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1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1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Question  « comment je trie une collection d’aubergines»  selon quel(s) critère(s) ?: </a:t>
            </a:r>
          </a:p>
          <a:p>
            <a:pPr marL="800460" lvl="1" indent="-342900">
              <a:buClr>
                <a:srgbClr val="000000"/>
              </a:buClr>
              <a:buFont typeface="+mj-lt"/>
              <a:buAutoNum type="arabi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Longueur ? </a:t>
            </a:r>
          </a:p>
          <a:p>
            <a:pPr marL="800460" lvl="1" indent="-342900">
              <a:buClr>
                <a:srgbClr val="000000"/>
              </a:buClr>
              <a:buFont typeface="+mj-lt"/>
              <a:buAutoNum type="arabi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Largeur ?</a:t>
            </a:r>
          </a:p>
          <a:p>
            <a:pPr marL="800460" lvl="1" indent="-342900">
              <a:buClr>
                <a:srgbClr val="000000"/>
              </a:buClr>
              <a:buFont typeface="+mj-lt"/>
              <a:buAutoNum type="arabi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Hauteur ? </a:t>
            </a:r>
          </a:p>
          <a:p>
            <a:pPr marL="800460" lvl="1" indent="-342900">
              <a:buClr>
                <a:srgbClr val="000000"/>
              </a:buClr>
              <a:buFont typeface="+mj-lt"/>
              <a:buAutoNum type="arabi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Volume ? (calcul ? mesure ?)</a:t>
            </a:r>
          </a:p>
          <a:p>
            <a:pPr marL="800460" lvl="1" indent="-342900">
              <a:buClr>
                <a:srgbClr val="000000"/>
              </a:buClr>
              <a:buFont typeface="+mj-lt"/>
              <a:buAutoNum type="arabi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Périmètre (surface de l’air) ? (calcul ? mesure ?)</a:t>
            </a:r>
          </a:p>
        </p:txBody>
      </p:sp>
      <p:sp>
        <p:nvSpPr>
          <p:cNvPr id="189" name="Text Box 4"/>
          <p:cNvSpPr/>
          <p:nvPr/>
        </p:nvSpPr>
        <p:spPr>
          <a:xfrm>
            <a:off x="685800" y="1336680"/>
            <a:ext cx="495252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C.1 Besoin de trier des éléments</a:t>
            </a:r>
            <a:endParaRPr lang="fr-FR" sz="2000" b="0" strike="noStrike" spc="-1" dirty="0">
              <a:latin typeface="Arial"/>
            </a:endParaRPr>
          </a:p>
        </p:txBody>
      </p:sp>
      <p:pic>
        <p:nvPicPr>
          <p:cNvPr id="1026" name="Picture 2" descr="Aubergine Violette longue de Barbentane - Graines potagères">
            <a:extLst>
              <a:ext uri="{FF2B5EF4-FFF2-40B4-BE49-F238E27FC236}">
                <a16:creationId xmlns:a16="http://schemas.microsoft.com/office/drawing/2014/main" id="{0BDDCD7C-D378-F6E2-E934-7831D9B77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683" y="1944546"/>
            <a:ext cx="1751153" cy="1751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1524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re 2"/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C. Concept de maths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188" name="ZoneTexte 1"/>
          <p:cNvSpPr/>
          <p:nvPr/>
        </p:nvSpPr>
        <p:spPr>
          <a:xfrm>
            <a:off x="685799" y="1961640"/>
            <a:ext cx="8539223" cy="25838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Soit \alpha un ensemble de lettres , \alpha = {A B, C,  …, Z}</a:t>
            </a: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P(</a:t>
            </a: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\alpha</a:t>
            </a:r>
            <a:r>
              <a:rPr lang="fr-FR" spc="-1" dirty="0">
                <a:solidFill>
                  <a:srgbClr val="000000"/>
                </a:solidFill>
                <a:latin typeface="Gill Sans MT"/>
              </a:rPr>
              <a:t>) désigne toutes les combinaisons possibles de A;</a:t>
            </a:r>
            <a:br>
              <a:rPr lang="fr-FR" spc="-1" dirty="0">
                <a:solidFill>
                  <a:srgbClr val="000000"/>
                </a:solidFill>
                <a:latin typeface="Gill Sans MT"/>
              </a:rPr>
            </a:br>
            <a:r>
              <a:rPr lang="fr-FR" spc="-1" dirty="0">
                <a:solidFill>
                  <a:srgbClr val="000000"/>
                </a:solidFill>
                <a:latin typeface="Gill Sans MT"/>
              </a:rPr>
              <a:t>P(</a:t>
            </a: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\alpha</a:t>
            </a:r>
            <a:r>
              <a:rPr lang="fr-FR" spc="-1" dirty="0">
                <a:solidFill>
                  <a:srgbClr val="000000"/>
                </a:solidFill>
                <a:latin typeface="Gill Sans MT"/>
              </a:rPr>
              <a:t>) = </a:t>
            </a: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{A B, C, …Z, AA, AB, … AZ, BA, BB … BZ, …. , ABC…Z, A0B0C0 …. Z0; ….</a:t>
            </a:r>
            <a:r>
              <a:rPr lang="fr-FR" spc="-1" dirty="0">
                <a:solidFill>
                  <a:srgbClr val="000000"/>
                </a:solidFill>
                <a:latin typeface="Gill Sans MT"/>
              </a:rPr>
              <a:t>} sous Excell; </a:t>
            </a: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1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Question  : </a:t>
            </a:r>
          </a:p>
          <a:p>
            <a:pPr marL="800460" lvl="1" indent="-342900">
              <a:buClr>
                <a:srgbClr val="000000"/>
              </a:buClr>
              <a:buFont typeface="+mj-lt"/>
              <a:buAutoNum type="arabi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Trier </a:t>
            </a:r>
            <a:r>
              <a:rPr lang="fr-FR" spc="-1" dirty="0" err="1">
                <a:solidFill>
                  <a:srgbClr val="000000"/>
                </a:solidFill>
                <a:latin typeface="Gill Sans MT"/>
              </a:rPr>
              <a:t>Raiponse</a:t>
            </a:r>
            <a:endParaRPr lang="fr-FR" spc="-1" dirty="0">
              <a:solidFill>
                <a:srgbClr val="000000"/>
              </a:solidFill>
              <a:latin typeface="Gill Sans MT"/>
            </a:endParaRPr>
          </a:p>
          <a:p>
            <a:pPr marL="457560" lvl="1">
              <a:buClr>
                <a:srgbClr val="000000"/>
              </a:buClr>
            </a:pPr>
            <a:r>
              <a:rPr lang="fr-FR" b="0" strike="noStrike" spc="-1" dirty="0">
                <a:solidFill>
                  <a:srgbClr val="000000"/>
                </a:solidFill>
                <a:latin typeface="Gill Sans MT"/>
              </a:rPr>
              <a:t>Tips : Le mot à trier n’existe pas en </a:t>
            </a:r>
            <a:r>
              <a:rPr lang="fr-FR" b="0" strike="noStrike" spc="-1" dirty="0" err="1">
                <a:solidFill>
                  <a:srgbClr val="000000"/>
                </a:solidFill>
                <a:latin typeface="Gill Sans MT"/>
              </a:rPr>
              <a:t>francé</a:t>
            </a:r>
            <a:r>
              <a:rPr lang="fr-FR" b="0" strike="noStrike" spc="-1" dirty="0">
                <a:solidFill>
                  <a:srgbClr val="000000"/>
                </a:solidFill>
                <a:latin typeface="Gill Sans MT"/>
              </a:rPr>
              <a:t> : </a:t>
            </a:r>
          </a:p>
          <a:p>
            <a:pPr marL="457560" lvl="1">
              <a:buClr>
                <a:srgbClr val="000000"/>
              </a:buClr>
            </a:pPr>
            <a:endParaRPr lang="fr-FR" b="0" strike="noStrike" spc="-1" dirty="0">
              <a:latin typeface="Arial"/>
            </a:endParaRPr>
          </a:p>
        </p:txBody>
      </p:sp>
      <p:sp>
        <p:nvSpPr>
          <p:cNvPr id="189" name="Text Box 4"/>
          <p:cNvSpPr/>
          <p:nvPr/>
        </p:nvSpPr>
        <p:spPr>
          <a:xfrm>
            <a:off x="685799" y="1336680"/>
            <a:ext cx="7289157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C.2 Besoin de trier des éléments dans un alphabet \alpha </a:t>
            </a:r>
            <a:endParaRPr lang="fr-FR" sz="2000" b="0" strike="noStrike" spc="-1" dirty="0">
              <a:latin typeface="Arial"/>
            </a:endParaRP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28877666-1752-28E0-0AEC-43DE15227966}"/>
              </a:ext>
            </a:extLst>
          </p:cNvPr>
          <p:cNvCxnSpPr>
            <a:cxnSpLocks/>
          </p:cNvCxnSpPr>
          <p:nvPr/>
        </p:nvCxnSpPr>
        <p:spPr>
          <a:xfrm flipH="1" flipV="1">
            <a:off x="4780344" y="2245489"/>
            <a:ext cx="1295677" cy="1189298"/>
          </a:xfrm>
          <a:prstGeom prst="straightConnector1">
            <a:avLst/>
          </a:prstGeom>
          <a:ln w="825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316DD7DD-020E-0AFB-D7FA-1DCB31401532}"/>
              </a:ext>
            </a:extLst>
          </p:cNvPr>
          <p:cNvSpPr txBox="1"/>
          <p:nvPr/>
        </p:nvSpPr>
        <p:spPr>
          <a:xfrm>
            <a:off x="2916820" y="3252487"/>
            <a:ext cx="3044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Tous les mots possibles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7C6586AE-0D34-6EFD-779C-D110DCCB005E}"/>
              </a:ext>
            </a:extLst>
          </p:cNvPr>
          <p:cNvCxnSpPr>
            <a:cxnSpLocks/>
          </p:cNvCxnSpPr>
          <p:nvPr/>
        </p:nvCxnSpPr>
        <p:spPr>
          <a:xfrm flipH="1" flipV="1">
            <a:off x="1714982" y="2502061"/>
            <a:ext cx="1143965" cy="900896"/>
          </a:xfrm>
          <a:prstGeom prst="straightConnector1">
            <a:avLst/>
          </a:prstGeom>
          <a:ln w="825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E838CC4D-8512-161C-E464-690E325AFBE2}"/>
              </a:ext>
            </a:extLst>
          </p:cNvPr>
          <p:cNvSpPr txBox="1"/>
          <p:nvPr/>
        </p:nvSpPr>
        <p:spPr>
          <a:xfrm>
            <a:off x="6333281" y="3416461"/>
            <a:ext cx="3044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ensemble de lettres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779976D-ADC0-7DFF-325A-46B7DBF0871E}"/>
              </a:ext>
            </a:extLst>
          </p:cNvPr>
          <p:cNvSpPr txBox="1"/>
          <p:nvPr/>
        </p:nvSpPr>
        <p:spPr>
          <a:xfrm>
            <a:off x="1714982" y="4225289"/>
            <a:ext cx="4102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Pas de redondance entre les lettres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258F8-D1CA-7BA4-7C7B-3568BD14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Exo</a:t>
            </a:r>
          </a:p>
        </p:txBody>
      </p:sp>
      <p:pic>
        <p:nvPicPr>
          <p:cNvPr id="6146" name="Picture 2" descr="🤔 Visage En Pleine Réflexion Emoji">
            <a:extLst>
              <a:ext uri="{FF2B5EF4-FFF2-40B4-BE49-F238E27FC236}">
                <a16:creationId xmlns:a16="http://schemas.microsoft.com/office/drawing/2014/main" id="{E8B0BFA9-4730-C84D-FDC1-498F73B6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9351"/>
            <a:ext cx="3116966" cy="31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714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re 2"/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C. Concept de maths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188" name="ZoneTexte 1"/>
          <p:cNvSpPr/>
          <p:nvPr/>
        </p:nvSpPr>
        <p:spPr>
          <a:xfrm>
            <a:off x="685799" y="1961640"/>
            <a:ext cx="8539223" cy="20298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Soit R un ensemble de lettres, R = {A B, C, }</a:t>
            </a: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P(R) désigne toutes les combinaisons possibles, sans redondance, de R;</a:t>
            </a:r>
            <a:br>
              <a:rPr lang="fr-FR" spc="-1" dirty="0">
                <a:solidFill>
                  <a:srgbClr val="000000"/>
                </a:solidFill>
                <a:latin typeface="Gill Sans MT"/>
              </a:rPr>
            </a:br>
            <a:r>
              <a:rPr lang="fr-FR" spc="-1" dirty="0">
                <a:solidFill>
                  <a:srgbClr val="000000"/>
                </a:solidFill>
                <a:latin typeface="Gill Sans MT"/>
              </a:rPr>
              <a:t>P(X) = </a:t>
            </a: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{A B, C, …Z, AA, AB, … AZ, BA, BB … BZ, …. , ABC…Z, A0B0C0 …. Z0; ….</a:t>
            </a:r>
            <a:r>
              <a:rPr lang="fr-FR" spc="-1" dirty="0">
                <a:solidFill>
                  <a:srgbClr val="000000"/>
                </a:solidFill>
                <a:latin typeface="Gill Sans MT"/>
              </a:rPr>
              <a:t>}</a:t>
            </a: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1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Question  : </a:t>
            </a:r>
          </a:p>
          <a:p>
            <a:pPr marL="800460" lvl="1" indent="-342900">
              <a:buClr>
                <a:srgbClr val="000000"/>
              </a:buClr>
              <a:buFont typeface="+mj-lt"/>
              <a:buAutoNum type="arabicPeriod"/>
            </a:pPr>
            <a:r>
              <a:rPr lang="fr-FR" spc="-1" dirty="0">
                <a:solidFill>
                  <a:srgbClr val="000000"/>
                </a:solidFill>
                <a:latin typeface="Gill Sans MT"/>
              </a:rPr>
              <a:t>Combien d’éléments à P(R) =&gt; 2</a:t>
            </a:r>
            <a:r>
              <a:rPr lang="fr-FR" spc="-1" baseline="30000" dirty="0">
                <a:solidFill>
                  <a:srgbClr val="000000"/>
                </a:solidFill>
                <a:latin typeface="Gill Sans MT"/>
              </a:rPr>
              <a:t>|R|</a:t>
            </a:r>
            <a:endParaRPr lang="fr-FR" b="0" strike="noStrike" spc="-1" baseline="30000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Gill Sans MT"/>
              <a:buAutoNum type="arabicPeriod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Comment trier R ? 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89" name="Text Box 4"/>
          <p:cNvSpPr/>
          <p:nvPr/>
        </p:nvSpPr>
        <p:spPr>
          <a:xfrm>
            <a:off x="685800" y="1336680"/>
            <a:ext cx="495252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C.2 Besoin de trier des éléments dans P(R) </a:t>
            </a:r>
            <a:endParaRPr lang="fr-FR" sz="2000" b="0" strike="noStrike" spc="-1" dirty="0">
              <a:latin typeface="Arial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8DCB5B0B-9FD1-597C-3641-022012BFA273}"/>
              </a:ext>
            </a:extLst>
          </p:cNvPr>
          <p:cNvCxnSpPr/>
          <p:nvPr/>
        </p:nvCxnSpPr>
        <p:spPr>
          <a:xfrm>
            <a:off x="867413" y="4210291"/>
            <a:ext cx="947057" cy="0"/>
          </a:xfrm>
          <a:prstGeom prst="straightConnector1">
            <a:avLst/>
          </a:prstGeom>
          <a:ln w="825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9DF7E06A-0E53-680A-3901-B415D70D405A}"/>
              </a:ext>
            </a:extLst>
          </p:cNvPr>
          <p:cNvSpPr txBox="1"/>
          <p:nvPr/>
        </p:nvSpPr>
        <p:spPr>
          <a:xfrm>
            <a:off x="1958834" y="3991511"/>
            <a:ext cx="5636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 ordre alphabétique ? </a:t>
            </a:r>
          </a:p>
        </p:txBody>
      </p:sp>
      <p:cxnSp>
        <p:nvCxnSpPr>
          <p:cNvPr id="2" name="Connecteur droit avec flèche 1">
            <a:extLst>
              <a:ext uri="{FF2B5EF4-FFF2-40B4-BE49-F238E27FC236}">
                <a16:creationId xmlns:a16="http://schemas.microsoft.com/office/drawing/2014/main" id="{2297ED78-B401-283F-C048-FBF365B5C490}"/>
              </a:ext>
            </a:extLst>
          </p:cNvPr>
          <p:cNvCxnSpPr/>
          <p:nvPr/>
        </p:nvCxnSpPr>
        <p:spPr>
          <a:xfrm>
            <a:off x="1291275" y="4579623"/>
            <a:ext cx="947057" cy="0"/>
          </a:xfrm>
          <a:prstGeom prst="straightConnector1">
            <a:avLst/>
          </a:prstGeom>
          <a:ln w="825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F9604ECD-5E15-14EC-74C6-3D7393D54E43}"/>
              </a:ext>
            </a:extLst>
          </p:cNvPr>
          <p:cNvSpPr txBox="1"/>
          <p:nvPr/>
        </p:nvSpPr>
        <p:spPr>
          <a:xfrm>
            <a:off x="2382696" y="4360843"/>
            <a:ext cx="617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Avez-vous juste ? (</a:t>
            </a:r>
            <a:r>
              <a:rPr lang="fr-FR" dirty="0" err="1"/>
              <a:t>ie</a:t>
            </a:r>
            <a:r>
              <a:rPr lang="fr-FR" dirty="0"/>
              <a:t> respecte–t-on l’ordre)alphabétique ? 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9165733A-05EC-E07A-8C71-5F6DFBC160A6}"/>
              </a:ext>
            </a:extLst>
          </p:cNvPr>
          <p:cNvCxnSpPr/>
          <p:nvPr/>
        </p:nvCxnSpPr>
        <p:spPr>
          <a:xfrm>
            <a:off x="865925" y="5260068"/>
            <a:ext cx="947057" cy="0"/>
          </a:xfrm>
          <a:prstGeom prst="straightConnector1">
            <a:avLst/>
          </a:prstGeom>
          <a:ln w="825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D569B6A1-9548-1F76-FEEB-6B7DE868E817}"/>
              </a:ext>
            </a:extLst>
          </p:cNvPr>
          <p:cNvSpPr txBox="1"/>
          <p:nvPr/>
        </p:nvSpPr>
        <p:spPr>
          <a:xfrm>
            <a:off x="1957346" y="5041288"/>
            <a:ext cx="5636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 d’inclusion ? 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1B73B974-FD4B-C53C-19A4-25018AC09C8A}"/>
              </a:ext>
            </a:extLst>
          </p:cNvPr>
          <p:cNvCxnSpPr/>
          <p:nvPr/>
        </p:nvCxnSpPr>
        <p:spPr>
          <a:xfrm>
            <a:off x="1291275" y="5740100"/>
            <a:ext cx="947057" cy="0"/>
          </a:xfrm>
          <a:prstGeom prst="straightConnector1">
            <a:avLst/>
          </a:prstGeom>
          <a:ln w="825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44319D42-92EE-8AB4-08E0-C848479718ED}"/>
              </a:ext>
            </a:extLst>
          </p:cNvPr>
          <p:cNvSpPr txBox="1"/>
          <p:nvPr/>
        </p:nvSpPr>
        <p:spPr>
          <a:xfrm>
            <a:off x="2382696" y="5521320"/>
            <a:ext cx="6170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: </a:t>
            </a:r>
          </a:p>
          <a:p>
            <a:r>
              <a:rPr lang="fr-FR" dirty="0"/>
              <a:t>* Comment comparer vous les ensembles AB et C ? (on ne peut pas)</a:t>
            </a:r>
          </a:p>
        </p:txBody>
      </p:sp>
    </p:spTree>
    <p:extLst>
      <p:ext uri="{BB962C8B-B14F-4D97-AF65-F5344CB8AC3E}">
        <p14:creationId xmlns:p14="http://schemas.microsoft.com/office/powerpoint/2010/main" val="31263825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74C70-392A-4CD6-208D-1BB89B4BB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E58EDF-40EF-F2C3-B3DB-430E8BC8B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Exo</a:t>
            </a:r>
          </a:p>
        </p:txBody>
      </p:sp>
      <p:pic>
        <p:nvPicPr>
          <p:cNvPr id="6146" name="Picture 2" descr="🤔 Visage En Pleine Réflexion Emoji">
            <a:extLst>
              <a:ext uri="{FF2B5EF4-FFF2-40B4-BE49-F238E27FC236}">
                <a16:creationId xmlns:a16="http://schemas.microsoft.com/office/drawing/2014/main" id="{F0185C0D-F203-4B8C-E351-F7C8DC2CD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9351"/>
            <a:ext cx="3116966" cy="31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BAAD0B9-2E7C-E4E0-1C24-52E96B175648}"/>
              </a:ext>
            </a:extLst>
          </p:cNvPr>
          <p:cNvSpPr txBox="1"/>
          <p:nvPr/>
        </p:nvSpPr>
        <p:spPr>
          <a:xfrm>
            <a:off x="5660020" y="1759351"/>
            <a:ext cx="25464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Enumérer l’ensemble des parties de A, B, C : selon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 l’arrache;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L’ordre du dictionnaire;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L’ordre d’inclusion. </a:t>
            </a:r>
          </a:p>
        </p:txBody>
      </p:sp>
    </p:spTree>
    <p:extLst>
      <p:ext uri="{BB962C8B-B14F-4D97-AF65-F5344CB8AC3E}">
        <p14:creationId xmlns:p14="http://schemas.microsoft.com/office/powerpoint/2010/main" val="467553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E587D-5177-F237-7A15-92C9ED73F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re 2">
            <a:extLst>
              <a:ext uri="{FF2B5EF4-FFF2-40B4-BE49-F238E27FC236}">
                <a16:creationId xmlns:a16="http://schemas.microsoft.com/office/drawing/2014/main" id="{7C3FC501-0C6E-7BD7-0CA0-97FDBD67CE9D}"/>
              </a:ext>
            </a:extLst>
          </p:cNvPr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C. Concept de maths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188" name="ZoneTexte 1">
            <a:extLst>
              <a:ext uri="{FF2B5EF4-FFF2-40B4-BE49-F238E27FC236}">
                <a16:creationId xmlns:a16="http://schemas.microsoft.com/office/drawing/2014/main" id="{1D88E74D-037F-EE8E-D547-318183B9D8CE}"/>
              </a:ext>
            </a:extLst>
          </p:cNvPr>
          <p:cNvSpPr/>
          <p:nvPr/>
        </p:nvSpPr>
        <p:spPr>
          <a:xfrm>
            <a:off x="685799" y="1961640"/>
            <a:ext cx="8539223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6110" indent="-28575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Objectif :</a:t>
            </a:r>
            <a:endParaRPr lang="fr-FR" spc="-1" dirty="0">
              <a:solidFill>
                <a:srgbClr val="000000"/>
              </a:solidFill>
              <a:latin typeface="Gill Sans MT"/>
            </a:endParaRPr>
          </a:p>
          <a:p>
            <a:pPr marL="743310" lvl="1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b="0" strike="noStrike" spc="-1" dirty="0">
                <a:solidFill>
                  <a:srgbClr val="000000"/>
                </a:solidFill>
                <a:latin typeface="Gill Sans MT"/>
              </a:rPr>
              <a:t>Enumérer une </a:t>
            </a:r>
            <a:r>
              <a:rPr lang="fr-FR" b="1" strike="noStrike" spc="-1" dirty="0">
                <a:solidFill>
                  <a:srgbClr val="000000"/>
                </a:solidFill>
                <a:latin typeface="Gill Sans MT"/>
              </a:rPr>
              <a:t>unique</a:t>
            </a:r>
            <a:r>
              <a:rPr lang="fr-FR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fr-FR" spc="-1" dirty="0">
                <a:solidFill>
                  <a:srgbClr val="000000"/>
                </a:solidFill>
                <a:latin typeface="Arial"/>
              </a:rPr>
              <a:t>fois les combinaisons dans l’espace de recherche</a:t>
            </a:r>
          </a:p>
          <a:p>
            <a:pPr marL="743310" lvl="1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b="0" strike="noStrike" spc="-1" dirty="0">
                <a:solidFill>
                  <a:srgbClr val="000000"/>
                </a:solidFill>
                <a:latin typeface="Arial"/>
              </a:rPr>
              <a:t>Simplifier l’</a:t>
            </a:r>
            <a:r>
              <a:rPr lang="fr-FR" spc="-1" dirty="0">
                <a:solidFill>
                  <a:srgbClr val="000000"/>
                </a:solidFill>
                <a:latin typeface="Arial"/>
              </a:rPr>
              <a:t>é</a:t>
            </a:r>
            <a:r>
              <a:rPr lang="fr-FR" b="0" strike="noStrike" spc="-1" dirty="0">
                <a:solidFill>
                  <a:srgbClr val="000000"/>
                </a:solidFill>
                <a:latin typeface="Arial"/>
              </a:rPr>
              <a:t>criture des algos qui parcourent l’espace de recherche </a:t>
            </a:r>
            <a:endParaRPr lang="fr-FR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9" name="Text Box 4">
            <a:extLst>
              <a:ext uri="{FF2B5EF4-FFF2-40B4-BE49-F238E27FC236}">
                <a16:creationId xmlns:a16="http://schemas.microsoft.com/office/drawing/2014/main" id="{DAD6229D-342B-29FE-6263-B82CAE88D743}"/>
              </a:ext>
            </a:extLst>
          </p:cNvPr>
          <p:cNvSpPr/>
          <p:nvPr/>
        </p:nvSpPr>
        <p:spPr>
          <a:xfrm>
            <a:off x="685799" y="1336680"/>
            <a:ext cx="7289157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C.2 Opérateur semi-union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6D1C0B-8151-6546-4F4D-9528BDFC357E}"/>
              </a:ext>
            </a:extLst>
          </p:cNvPr>
          <p:cNvSpPr txBox="1"/>
          <p:nvPr/>
        </p:nvSpPr>
        <p:spPr>
          <a:xfrm>
            <a:off x="685799" y="3429000"/>
            <a:ext cx="71734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Soient X, Y \ in P(R), alors X \</a:t>
            </a:r>
            <a:r>
              <a:rPr lang="fr-FR" dirty="0" err="1"/>
              <a:t>semicup</a:t>
            </a:r>
            <a:r>
              <a:rPr lang="fr-FR" dirty="0"/>
              <a:t> Y = </a:t>
            </a:r>
          </a:p>
          <a:p>
            <a:r>
              <a:rPr lang="fr-FR" dirty="0"/>
              <a:t>X \ cup Y </a:t>
            </a:r>
            <a:r>
              <a:rPr lang="fr-FR" dirty="0" err="1"/>
              <a:t>ssi</a:t>
            </a:r>
            <a:r>
              <a:rPr lang="fr-FR" dirty="0"/>
              <a:t> :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|X| = |Y| // Les 2 opérandes ont le même nombre d’éléments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X \max (x) = Y \max (Y) // Les 2 opérandes, moins la plus grande lettre) sont identiques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Max (X) &lt; max (Y) // la plus grande lettre de X apparait avant, dans l’ordre alphabétique, que Y.</a:t>
            </a:r>
          </a:p>
          <a:p>
            <a:r>
              <a:rPr lang="fr-FR" dirty="0"/>
              <a:t>Sinon on renvoie \</a:t>
            </a:r>
            <a:r>
              <a:rPr lang="fr-FR" dirty="0" err="1"/>
              <a:t>emptyset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AC8F09E-5D25-6147-3AB0-BD7158E3B140}"/>
              </a:ext>
            </a:extLst>
          </p:cNvPr>
          <p:cNvSpPr txBox="1"/>
          <p:nvPr/>
        </p:nvSpPr>
        <p:spPr>
          <a:xfrm>
            <a:off x="1603082" y="5697056"/>
            <a:ext cx="33523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Exemple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highlight>
                  <a:srgbClr val="FF0000"/>
                </a:highlight>
              </a:rPr>
              <a:t>AB</a:t>
            </a:r>
            <a:r>
              <a:rPr lang="fr-FR" dirty="0">
                <a:highlight>
                  <a:srgbClr val="FFFF00"/>
                </a:highlight>
              </a:rPr>
              <a:t>C</a:t>
            </a:r>
            <a:r>
              <a:rPr lang="fr-FR" dirty="0"/>
              <a:t> \</a:t>
            </a:r>
            <a:r>
              <a:rPr lang="fr-FR" dirty="0" err="1"/>
              <a:t>semicup</a:t>
            </a:r>
            <a:r>
              <a:rPr lang="fr-FR" dirty="0"/>
              <a:t> </a:t>
            </a:r>
            <a:r>
              <a:rPr lang="fr-FR" dirty="0">
                <a:highlight>
                  <a:srgbClr val="FF0000"/>
                </a:highlight>
              </a:rPr>
              <a:t>AB</a:t>
            </a:r>
            <a:r>
              <a:rPr lang="fr-FR" dirty="0">
                <a:highlight>
                  <a:srgbClr val="FFFF00"/>
                </a:highlight>
              </a:rPr>
              <a:t>D </a:t>
            </a:r>
            <a:r>
              <a:rPr lang="fr-FR" dirty="0"/>
              <a:t>= ABCD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highlight>
                  <a:srgbClr val="FF0000"/>
                </a:highlight>
              </a:rPr>
              <a:t>AB</a:t>
            </a:r>
            <a:r>
              <a:rPr lang="fr-FR" dirty="0">
                <a:highlight>
                  <a:srgbClr val="FFFF00"/>
                </a:highlight>
              </a:rPr>
              <a:t>D</a:t>
            </a:r>
            <a:r>
              <a:rPr lang="fr-FR" dirty="0"/>
              <a:t> \</a:t>
            </a:r>
            <a:r>
              <a:rPr lang="fr-FR" dirty="0" err="1"/>
              <a:t>semicup</a:t>
            </a:r>
            <a:r>
              <a:rPr lang="fr-FR" dirty="0"/>
              <a:t> </a:t>
            </a:r>
            <a:r>
              <a:rPr lang="fr-FR" dirty="0">
                <a:highlight>
                  <a:srgbClr val="FF0000"/>
                </a:highlight>
              </a:rPr>
              <a:t>AB</a:t>
            </a:r>
            <a:r>
              <a:rPr lang="fr-FR" dirty="0">
                <a:highlight>
                  <a:srgbClr val="FFFF00"/>
                </a:highlight>
              </a:rPr>
              <a:t>C</a:t>
            </a:r>
            <a:r>
              <a:rPr lang="fr-FR" dirty="0"/>
              <a:t> = \vide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AB \</a:t>
            </a:r>
            <a:r>
              <a:rPr lang="fr-FR" dirty="0" err="1"/>
              <a:t>semicup</a:t>
            </a:r>
            <a:r>
              <a:rPr lang="fr-FR" dirty="0"/>
              <a:t> C = \vide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16869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932E1-9E73-E2DA-3A0C-7EE9CDDE0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re 2">
            <a:extLst>
              <a:ext uri="{FF2B5EF4-FFF2-40B4-BE49-F238E27FC236}">
                <a16:creationId xmlns:a16="http://schemas.microsoft.com/office/drawing/2014/main" id="{DA8930C4-54F2-91BA-E217-DAD1391717D3}"/>
              </a:ext>
            </a:extLst>
          </p:cNvPr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C. BUT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188" name="ZoneTexte 1">
            <a:extLst>
              <a:ext uri="{FF2B5EF4-FFF2-40B4-BE49-F238E27FC236}">
                <a16:creationId xmlns:a16="http://schemas.microsoft.com/office/drawing/2014/main" id="{26E4A006-5499-5558-3742-7072501A88E9}"/>
              </a:ext>
            </a:extLst>
          </p:cNvPr>
          <p:cNvSpPr/>
          <p:nvPr/>
        </p:nvSpPr>
        <p:spPr>
          <a:xfrm>
            <a:off x="523753" y="2217698"/>
            <a:ext cx="8539223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6110" indent="-28575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problèmes :</a:t>
            </a:r>
            <a:endParaRPr lang="fr-FR" spc="-1" dirty="0">
              <a:solidFill>
                <a:srgbClr val="000000"/>
              </a:solidFill>
              <a:latin typeface="Gill Sans MT"/>
            </a:endParaRPr>
          </a:p>
          <a:p>
            <a:pPr marL="743310" lvl="1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b="0" strike="noStrike" spc="-1" dirty="0">
                <a:solidFill>
                  <a:srgbClr val="000000"/>
                </a:solidFill>
                <a:latin typeface="Gill Sans MT"/>
              </a:rPr>
              <a:t>C’est super coûteux;</a:t>
            </a:r>
            <a:endParaRPr lang="fr-FR" spc="-1" dirty="0">
              <a:solidFill>
                <a:srgbClr val="000000"/>
              </a:solidFill>
              <a:latin typeface="Arial"/>
            </a:endParaRPr>
          </a:p>
          <a:p>
            <a:pPr marL="743310" lvl="1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b="0" strike="noStrike" spc="-1" dirty="0">
                <a:solidFill>
                  <a:srgbClr val="000000"/>
                </a:solidFill>
                <a:latin typeface="Arial"/>
              </a:rPr>
              <a:t>C’est pas éco-conception compatible</a:t>
            </a:r>
            <a:endParaRPr lang="fr-FR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9" name="Text Box 4">
            <a:extLst>
              <a:ext uri="{FF2B5EF4-FFF2-40B4-BE49-F238E27FC236}">
                <a16:creationId xmlns:a16="http://schemas.microsoft.com/office/drawing/2014/main" id="{7FC3D79D-ADBE-EE13-3558-45CB369758D2}"/>
              </a:ext>
            </a:extLst>
          </p:cNvPr>
          <p:cNvSpPr/>
          <p:nvPr/>
        </p:nvSpPr>
        <p:spPr>
          <a:xfrm>
            <a:off x="685799" y="1336680"/>
            <a:ext cx="7289157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C.2 parcourir l’espace de recherche, tout en minimisant les opérations</a:t>
            </a: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 d’E/S</a:t>
            </a: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014778-CB2F-955C-E131-3E8EBAC8E61B}"/>
              </a:ext>
            </a:extLst>
          </p:cNvPr>
          <p:cNvSpPr txBox="1"/>
          <p:nvPr/>
        </p:nvSpPr>
        <p:spPr>
          <a:xfrm>
            <a:off x="685799" y="3429000"/>
            <a:ext cx="71734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parcourir un espace de recherche, sur R, on a 3 ordres possible :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Ordre lexicographique (Celui du dictionnaire) – pas cool pour notre pb;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Ordre </a:t>
            </a:r>
            <a:r>
              <a:rPr lang="fr-FR" dirty="0" err="1"/>
              <a:t>lectique</a:t>
            </a:r>
            <a:r>
              <a:rPr lang="fr-FR" dirty="0"/>
              <a:t> (vous n’avez pas le </a:t>
            </a:r>
            <a:r>
              <a:rPr lang="fr-FR" dirty="0" err="1"/>
              <a:t>level</a:t>
            </a:r>
            <a:r>
              <a:rPr lang="fr-FR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Ordre d’inclusion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endParaRPr lang="fr-FR" dirty="0"/>
          </a:p>
        </p:txBody>
      </p:sp>
      <p:cxnSp>
        <p:nvCxnSpPr>
          <p:cNvPr id="2" name="Connecteur droit avec flèche 1">
            <a:extLst>
              <a:ext uri="{FF2B5EF4-FFF2-40B4-BE49-F238E27FC236}">
                <a16:creationId xmlns:a16="http://schemas.microsoft.com/office/drawing/2014/main" id="{B352EFD0-2622-7862-821B-2053F7C96354}"/>
              </a:ext>
            </a:extLst>
          </p:cNvPr>
          <p:cNvCxnSpPr>
            <a:cxnSpLocks/>
          </p:cNvCxnSpPr>
          <p:nvPr/>
        </p:nvCxnSpPr>
        <p:spPr>
          <a:xfrm flipH="1" flipV="1">
            <a:off x="3009418" y="5058137"/>
            <a:ext cx="1296364" cy="208344"/>
          </a:xfrm>
          <a:prstGeom prst="straightConnector1">
            <a:avLst/>
          </a:prstGeom>
          <a:ln w="825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11183250-6DCA-2A6F-53E1-660FDC8B7D91}"/>
              </a:ext>
            </a:extLst>
          </p:cNvPr>
          <p:cNvSpPr txBox="1"/>
          <p:nvPr/>
        </p:nvSpPr>
        <p:spPr>
          <a:xfrm>
            <a:off x="4572000" y="5000263"/>
            <a:ext cx="3657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Spoiler </a:t>
            </a:r>
            <a:r>
              <a:rPr lang="fr-FR" dirty="0" err="1"/>
              <a:t>alert</a:t>
            </a:r>
            <a:r>
              <a:rPr lang="fr-FR" dirty="0"/>
              <a:t> – c’est lui qu’on va utiliser. </a:t>
            </a:r>
          </a:p>
        </p:txBody>
      </p:sp>
    </p:spTree>
    <p:extLst>
      <p:ext uri="{BB962C8B-B14F-4D97-AF65-F5344CB8AC3E}">
        <p14:creationId xmlns:p14="http://schemas.microsoft.com/office/powerpoint/2010/main" val="37270833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D225193D-13C5-6554-6C91-EDAC5E86E27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93202" y="2482950"/>
            <a:ext cx="8229240" cy="3977280"/>
          </a:xfrm>
        </p:spPr>
        <p:txBody>
          <a:bodyPr/>
          <a:lstStyle/>
          <a:p>
            <a:r>
              <a:rPr lang="fr-FR" sz="2400" dirty="0"/>
              <a:t>Algorithme Apriori-V1</a:t>
            </a:r>
            <a:br>
              <a:rPr lang="fr-FR" sz="2400" dirty="0"/>
            </a:br>
            <a:r>
              <a:rPr lang="fr-FR" sz="2400" dirty="0"/>
              <a:t>Entrée : schéma relationnel R</a:t>
            </a:r>
            <a:br>
              <a:rPr lang="fr-FR" sz="2400" dirty="0"/>
            </a:br>
            <a:r>
              <a:rPr lang="fr-FR" sz="2400" dirty="0"/>
              <a:t>sortie : P (R)</a:t>
            </a:r>
            <a:br>
              <a:rPr lang="fr-FR" sz="2400" dirty="0"/>
            </a:br>
            <a:r>
              <a:rPr lang="fr-FR" sz="2400" dirty="0"/>
              <a:t>C</a:t>
            </a:r>
            <a:r>
              <a:rPr lang="fr-FR" sz="2400" baseline="-25000" dirty="0"/>
              <a:t>0</a:t>
            </a:r>
            <a:r>
              <a:rPr lang="fr-FR" sz="2400" dirty="0"/>
              <a:t> = \</a:t>
            </a:r>
            <a:r>
              <a:rPr lang="fr-FR" sz="2400" dirty="0" err="1"/>
              <a:t>emptyset</a:t>
            </a:r>
            <a:br>
              <a:rPr lang="fr-FR" sz="2400" dirty="0"/>
            </a:br>
            <a:r>
              <a:rPr lang="fr-FR" sz="2400" dirty="0"/>
              <a:t>C</a:t>
            </a:r>
            <a:r>
              <a:rPr lang="fr-FR" sz="2400" baseline="-25000" dirty="0"/>
              <a:t>1</a:t>
            </a:r>
            <a:r>
              <a:rPr lang="fr-FR" sz="2400" dirty="0"/>
              <a:t> = x \in R</a:t>
            </a:r>
            <a:br>
              <a:rPr lang="fr-FR" sz="2400" dirty="0"/>
            </a:br>
            <a:r>
              <a:rPr lang="fr-FR" sz="2400" dirty="0"/>
              <a:t>i = 1</a:t>
            </a:r>
            <a:br>
              <a:rPr lang="fr-FR" sz="2400" dirty="0"/>
            </a:br>
            <a:r>
              <a:rPr lang="fr-FR" sz="2400" dirty="0" err="1"/>
              <a:t>tant_que</a:t>
            </a:r>
            <a:r>
              <a:rPr lang="fr-FR" sz="2400" dirty="0"/>
              <a:t> |C</a:t>
            </a:r>
            <a:r>
              <a:rPr lang="fr-FR" sz="2400" baseline="-25000" dirty="0"/>
              <a:t>i</a:t>
            </a:r>
            <a:r>
              <a:rPr lang="fr-FR" sz="2400" dirty="0"/>
              <a:t>| &gt; 1</a:t>
            </a:r>
            <a:br>
              <a:rPr lang="fr-FR" sz="2400" dirty="0"/>
            </a:br>
            <a:r>
              <a:rPr lang="fr-FR" sz="2400" dirty="0"/>
              <a:t>faire</a:t>
            </a:r>
            <a:br>
              <a:rPr lang="fr-FR" sz="2400" dirty="0"/>
            </a:br>
            <a:r>
              <a:rPr lang="fr-FR" sz="2400" dirty="0"/>
              <a:t>	C</a:t>
            </a:r>
            <a:r>
              <a:rPr lang="fr-FR" sz="2400" baseline="-25000" dirty="0"/>
              <a:t>i+1</a:t>
            </a:r>
            <a:r>
              <a:rPr lang="fr-FR" sz="2400" dirty="0"/>
              <a:t> = {X \</a:t>
            </a:r>
            <a:r>
              <a:rPr lang="fr-FR" sz="2400" dirty="0" err="1"/>
              <a:t>semicup</a:t>
            </a:r>
            <a:r>
              <a:rPr lang="fr-FR" sz="2400" dirty="0"/>
              <a:t> Y  </a:t>
            </a:r>
            <a:r>
              <a:rPr lang="fr-FR" sz="2400" dirty="0" err="1"/>
              <a:t>tq</a:t>
            </a:r>
            <a:r>
              <a:rPr lang="fr-FR" sz="2400" dirty="0"/>
              <a:t> X \in C</a:t>
            </a:r>
            <a:r>
              <a:rPr lang="fr-FR" sz="2400" baseline="-25000" dirty="0"/>
              <a:t>i</a:t>
            </a:r>
            <a:r>
              <a:rPr lang="fr-FR" sz="2400" dirty="0"/>
              <a:t>, Y \in C</a:t>
            </a:r>
            <a:r>
              <a:rPr lang="fr-FR" sz="2400" baseline="-25000" dirty="0"/>
              <a:t>i</a:t>
            </a:r>
            <a:r>
              <a:rPr lang="fr-FR" sz="2400" dirty="0"/>
              <a:t>}</a:t>
            </a:r>
          </a:p>
          <a:p>
            <a:r>
              <a:rPr lang="fr-FR" sz="2400" dirty="0"/>
              <a:t> 	++i;</a:t>
            </a:r>
            <a:br>
              <a:rPr lang="fr-FR" sz="2400" dirty="0"/>
            </a:br>
            <a:r>
              <a:rPr lang="fr-FR" sz="2400" dirty="0" err="1"/>
              <a:t>ffaire</a:t>
            </a:r>
            <a:br>
              <a:rPr lang="fr-FR" sz="2400" dirty="0"/>
            </a:br>
            <a:r>
              <a:rPr lang="fr-FR" sz="2400" dirty="0"/>
              <a:t>Renvoyer \cup C</a:t>
            </a:r>
            <a:r>
              <a:rPr lang="fr-FR" sz="2400" baseline="-25000" dirty="0"/>
              <a:t>i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1390BAC-7BEE-BB6E-D166-06035409D510}"/>
              </a:ext>
            </a:extLst>
          </p:cNvPr>
          <p:cNvSpPr/>
          <p:nvPr/>
        </p:nvSpPr>
        <p:spPr>
          <a:xfrm>
            <a:off x="685799" y="1336680"/>
            <a:ext cx="7289157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C.3 parcourir l’espace de recherche, tout en minimisant les opérations</a:t>
            </a: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 d’E/S, et en énumérant les solutions de</a:t>
            </a:r>
            <a:r>
              <a:rPr lang="fr-FR" sz="2000" b="1" spc="-1" dirty="0">
                <a:solidFill>
                  <a:srgbClr val="000000"/>
                </a:solidFill>
                <a:latin typeface="Gill Sans MT"/>
              </a:rPr>
              <a:t> façon unique</a:t>
            </a: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endParaRPr lang="fr-F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332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4"/>
          <p:cNvSpPr/>
          <p:nvPr/>
        </p:nvSpPr>
        <p:spPr>
          <a:xfrm>
            <a:off x="838080" y="1828800"/>
            <a:ext cx="495252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A.1 Notations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135" name="Titre 2"/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A. Notations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4419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BD48EA7-8E02-199D-9EE1-4F79F342E70D}"/>
              </a:ext>
            </a:extLst>
          </p:cNvPr>
          <p:cNvSpPr txBox="1"/>
          <p:nvPr/>
        </p:nvSpPr>
        <p:spPr>
          <a:xfrm>
            <a:off x="1251857" y="2449286"/>
            <a:ext cx="4996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Test papier / machine ? (on ne sait pas encore) mais 1h) : 50 % de la note du module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2D86294-EF3E-549E-00E0-8DADA2F13E71}"/>
              </a:ext>
            </a:extLst>
          </p:cNvPr>
          <p:cNvSpPr/>
          <p:nvPr/>
        </p:nvSpPr>
        <p:spPr>
          <a:xfrm>
            <a:off x="828434" y="3196542"/>
            <a:ext cx="495252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0" strike="noStrike" spc="-1" dirty="0">
                <a:solidFill>
                  <a:srgbClr val="000000"/>
                </a:solidFill>
                <a:latin typeface="Gill Sans MT"/>
              </a:rPr>
              <a:t>A.2 Durée enseignement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3EECCF8-7122-4D99-806B-DC8149281006}"/>
              </a:ext>
            </a:extLst>
          </p:cNvPr>
          <p:cNvSpPr txBox="1"/>
          <p:nvPr/>
        </p:nvSpPr>
        <p:spPr>
          <a:xfrm>
            <a:off x="1242211" y="3817028"/>
            <a:ext cx="499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8h – TD / papier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"/>
          <p:cNvSpPr/>
          <p:nvPr/>
        </p:nvSpPr>
        <p:spPr>
          <a:xfrm>
            <a:off x="492120" y="2184840"/>
            <a:ext cx="2528640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68" name="ZoneTexte 3"/>
          <p:cNvSpPr/>
          <p:nvPr/>
        </p:nvSpPr>
        <p:spPr>
          <a:xfrm>
            <a:off x="492120" y="1449360"/>
            <a:ext cx="7924320" cy="447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>
                <a:solidFill>
                  <a:srgbClr val="000000"/>
                </a:solidFill>
                <a:latin typeface="Palatino Linotype"/>
              </a:rPr>
              <a:t>Info diverses </a:t>
            </a:r>
            <a:endParaRPr lang="fr-FR" sz="1800" b="0" strike="noStrike" spc="-1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>
                <a:solidFill>
                  <a:srgbClr val="000000"/>
                </a:solidFill>
                <a:latin typeface="Palatino Linotype"/>
              </a:rPr>
              <a:t>C’est quoi un algo ? </a:t>
            </a:r>
            <a:endParaRPr lang="fr-FR" sz="1800" b="0" strike="noStrike" spc="-1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>
                <a:solidFill>
                  <a:srgbClr val="000000"/>
                </a:solidFill>
                <a:latin typeface="Palatino Linotype"/>
              </a:rPr>
              <a:t>Premiers exemples </a:t>
            </a:r>
            <a:endParaRPr lang="fr-FR" sz="1800" b="0" strike="noStrike" spc="-1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>
                <a:solidFill>
                  <a:srgbClr val="000000"/>
                </a:solidFill>
                <a:latin typeface="Palatino Linotype"/>
              </a:rPr>
              <a:t>Types d’action </a:t>
            </a:r>
            <a:endParaRPr lang="fr-FR" sz="1800" b="0" strike="noStrike" spc="-1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>
                <a:solidFill>
                  <a:srgbClr val="000000"/>
                </a:solidFill>
                <a:latin typeface="Palatino Linotype"/>
              </a:rPr>
              <a:t>Schéma alternatif</a:t>
            </a:r>
            <a:endParaRPr lang="fr-FR" sz="1800" b="0" strike="noStrike" spc="-1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>
                <a:solidFill>
                  <a:srgbClr val="000000"/>
                </a:solidFill>
                <a:latin typeface="Palatino Linotype"/>
              </a:rPr>
              <a:t>Schéma alternatif en cascade</a:t>
            </a:r>
            <a:endParaRPr lang="fr-FR" sz="1800" b="0" strike="noStrike" spc="-1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>
                <a:solidFill>
                  <a:srgbClr val="000000"/>
                </a:solidFill>
                <a:latin typeface="Palatino Linotype"/>
              </a:rPr>
              <a:t>Schéma de choix</a:t>
            </a:r>
            <a:endParaRPr lang="fr-FR" sz="1800" b="0" strike="noStrike" spc="-1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>
                <a:solidFill>
                  <a:srgbClr val="000000"/>
                </a:solidFill>
                <a:latin typeface="Palatino Linotype"/>
              </a:rPr>
              <a:t>Expression logique complexe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9" name="Titre 2"/>
          <p:cNvSpPr txBox="1"/>
          <p:nvPr/>
        </p:nvSpPr>
        <p:spPr>
          <a:xfrm>
            <a:off x="369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b="0" strike="noStrike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tre 2"/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B. En ce qui concerne ma partie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3DDC593-8B5A-D729-912C-82BA8B0DA10F}"/>
              </a:ext>
            </a:extLst>
          </p:cNvPr>
          <p:cNvSpPr txBox="1"/>
          <p:nvPr/>
        </p:nvSpPr>
        <p:spPr>
          <a:xfrm>
            <a:off x="957943" y="2699657"/>
            <a:ext cx="69015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/>
              <a:t>Qu’est ce qu’une dépendance fonctionnelle (DF);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En quoi une un DF est utile?;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Quels sont les types de schémas?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Conception :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Mode a priori - on pense, puis on code;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Mode a postériori - on code, on ne pense pas, on regarde si on a +/- juste =&gt; utilisation d’Informatique décisionnelle (ID)</a:t>
            </a:r>
          </a:p>
          <a:p>
            <a:pPr marL="800100" lvl="1" indent="-342900">
              <a:buFont typeface="+mj-lt"/>
              <a:buAutoNum type="arabicPeriod"/>
            </a:pP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C15A7FB-EB75-4915-14B9-B6372D5D71B2}"/>
              </a:ext>
            </a:extLst>
          </p:cNvPr>
          <p:cNvSpPr txBox="1"/>
          <p:nvPr/>
        </p:nvSpPr>
        <p:spPr>
          <a:xfrm>
            <a:off x="827314" y="2275114"/>
            <a:ext cx="5018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B.1 Ce qu’on va faire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tre 2"/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B. En ce qui concerne ma partie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3DDC593-8B5A-D729-912C-82BA8B0DA10F}"/>
              </a:ext>
            </a:extLst>
          </p:cNvPr>
          <p:cNvSpPr txBox="1"/>
          <p:nvPr/>
        </p:nvSpPr>
        <p:spPr>
          <a:xfrm>
            <a:off x="957943" y="2699657"/>
            <a:ext cx="69015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fr-FR" dirty="0"/>
              <a:t>Mode a priori - on pense, puis on code;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/>
              <a:t>Mode a postériori - on code, on ne pense pas, on regarde si on a +/- juste =&gt; utilisation d’Informatique décisionnelle (ID / IA)</a:t>
            </a:r>
          </a:p>
          <a:p>
            <a:pPr marL="800100" lvl="1" indent="-342900">
              <a:buFont typeface="+mj-lt"/>
              <a:buAutoNum type="arabicPeriod"/>
            </a:pP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C15A7FB-EB75-4915-14B9-B6372D5D71B2}"/>
              </a:ext>
            </a:extLst>
          </p:cNvPr>
          <p:cNvSpPr txBox="1"/>
          <p:nvPr/>
        </p:nvSpPr>
        <p:spPr>
          <a:xfrm>
            <a:off x="827314" y="2275114"/>
            <a:ext cx="5018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B.2 Conception</a:t>
            </a:r>
          </a:p>
        </p:txBody>
      </p:sp>
      <p:pic>
        <p:nvPicPr>
          <p:cNvPr id="4" name="Picture 2" descr="🤔 Visage En Pleine Réflexion Emoji">
            <a:extLst>
              <a:ext uri="{FF2B5EF4-FFF2-40B4-BE49-F238E27FC236}">
                <a16:creationId xmlns:a16="http://schemas.microsoft.com/office/drawing/2014/main" id="{E6B43230-822D-E254-779D-B220557FB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56" y="4525701"/>
            <a:ext cx="1438636" cy="143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F57A310-85EE-92B8-F19A-F2B2C397411A}"/>
              </a:ext>
            </a:extLst>
          </p:cNvPr>
          <p:cNvSpPr txBox="1"/>
          <p:nvPr/>
        </p:nvSpPr>
        <p:spPr>
          <a:xfrm>
            <a:off x="2789499" y="4606724"/>
            <a:ext cx="6261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Répondre à ces questions :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Est-ce qu’on a bien codé les spécifications ?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Est-ce qu’on n’a pas des spécifications cachées (d’après les data) ? </a:t>
            </a:r>
          </a:p>
        </p:txBody>
      </p:sp>
    </p:spTree>
    <p:extLst>
      <p:ext uri="{BB962C8B-B14F-4D97-AF65-F5344CB8AC3E}">
        <p14:creationId xmlns:p14="http://schemas.microsoft.com/office/powerpoint/2010/main" val="84851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tre 2"/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B. ID vs IA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3DDC593-8B5A-D729-912C-82BA8B0DA10F}"/>
              </a:ext>
            </a:extLst>
          </p:cNvPr>
          <p:cNvSpPr txBox="1"/>
          <p:nvPr/>
        </p:nvSpPr>
        <p:spPr>
          <a:xfrm>
            <a:off x="685800" y="1502229"/>
            <a:ext cx="69015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lphaLcParenR"/>
            </a:pPr>
            <a:r>
              <a:rPr lang="fr-FR" dirty="0"/>
              <a:t>Différence :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fr-FR" dirty="0"/>
              <a:t>ID : Un algo fait par un humain, implanté par un humain;</a:t>
            </a:r>
          </a:p>
          <a:p>
            <a:pPr marL="1257300" lvl="2" indent="-342900">
              <a:buFont typeface="+mj-lt"/>
              <a:buAutoNum type="alphaLcParenR"/>
            </a:pPr>
            <a:r>
              <a:rPr lang="fr-FR" dirty="0"/>
              <a:t>IA : Un algo fait par un humain, implanté par un humain;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dirty="0"/>
              <a:t>Différence 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fr-FR" dirty="0"/>
              <a:t>Je sais expliquer mon résultat;</a:t>
            </a:r>
          </a:p>
          <a:p>
            <a:pPr marL="1257300" lvl="2" indent="-342900">
              <a:buFont typeface="+mj-lt"/>
              <a:buAutoNum type="alphaLcParenR"/>
            </a:pPr>
            <a:r>
              <a:rPr lang="fr-FR" dirty="0"/>
              <a:t>Je ne sais pas expliquer mon résultat;</a:t>
            </a:r>
          </a:p>
          <a:p>
            <a:pPr marL="1257300" lvl="2" indent="-342900">
              <a:buFont typeface="+mj-lt"/>
              <a:buAutoNum type="alphaLcParenR"/>
            </a:pPr>
            <a:endParaRPr lang="fr-FR" dirty="0"/>
          </a:p>
        </p:txBody>
      </p:sp>
      <p:pic>
        <p:nvPicPr>
          <p:cNvPr id="1026" name="Picture 2" descr="Cartoon Thinking Face Clipart Smiley Thought Clip Art - Change Logo ...">
            <a:extLst>
              <a:ext uri="{FF2B5EF4-FFF2-40B4-BE49-F238E27FC236}">
                <a16:creationId xmlns:a16="http://schemas.microsoft.com/office/drawing/2014/main" id="{0F1CB8AC-AB70-FF4A-4E05-D5A6FEEE1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121" y="3988858"/>
            <a:ext cx="2303844" cy="163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17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tre 2"/>
          <p:cNvSpPr/>
          <p:nvPr/>
        </p:nvSpPr>
        <p:spPr>
          <a:xfrm>
            <a:off x="685800" y="422280"/>
            <a:ext cx="7543440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4900" b="0" strike="noStrike" spc="-1" dirty="0">
                <a:solidFill>
                  <a:srgbClr val="000000"/>
                </a:solidFill>
                <a:latin typeface="Gill Sans MT"/>
              </a:rPr>
              <a:t>B. En ce qui concerne ma partie</a:t>
            </a:r>
            <a:endParaRPr lang="fr-FR" sz="4900" b="0" strike="noStrike" spc="-1" dirty="0">
              <a:latin typeface="Arial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3DDC593-8B5A-D729-912C-82BA8B0DA10F}"/>
              </a:ext>
            </a:extLst>
          </p:cNvPr>
          <p:cNvSpPr txBox="1"/>
          <p:nvPr/>
        </p:nvSpPr>
        <p:spPr>
          <a:xfrm>
            <a:off x="957943" y="2699657"/>
            <a:ext cx="69015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lphaLcParenR"/>
            </a:pPr>
            <a:r>
              <a:rPr lang="fr-FR" dirty="0"/>
              <a:t>Notion d’algèbre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fr-FR" dirty="0"/>
              <a:t>Quantificateur universel $\</a:t>
            </a:r>
            <a:r>
              <a:rPr lang="fr-FR" dirty="0" err="1"/>
              <a:t>exists</a:t>
            </a:r>
            <a:r>
              <a:rPr lang="fr-FR" dirty="0"/>
              <a:t>$ , $\</a:t>
            </a:r>
            <a:r>
              <a:rPr lang="fr-FR" dirty="0" err="1"/>
              <a:t>forall</a:t>
            </a:r>
            <a:r>
              <a:rPr lang="fr-FR" dirty="0"/>
              <a:t>$, …</a:t>
            </a:r>
          </a:p>
          <a:p>
            <a:pPr marL="1257300" lvl="2" indent="-342900">
              <a:buFont typeface="+mj-lt"/>
              <a:buAutoNum type="alphaLcParenR"/>
            </a:pPr>
            <a:r>
              <a:rPr lang="fr-FR" dirty="0"/>
              <a:t>Relation d’ordre sur des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strings</a:t>
            </a:r>
            <a:r>
              <a:rPr lang="fr-FR" dirty="0"/>
              <a:t> (dictionnaire, …) – plus petit que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fr-FR" dirty="0"/>
              <a:t>Opérateur union $\cup$, intersection $\cap$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C15A7FB-EB75-4915-14B9-B6372D5D71B2}"/>
              </a:ext>
            </a:extLst>
          </p:cNvPr>
          <p:cNvSpPr txBox="1"/>
          <p:nvPr/>
        </p:nvSpPr>
        <p:spPr>
          <a:xfrm>
            <a:off x="827314" y="2275114"/>
            <a:ext cx="5018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B.2 Outils mathématiques nécessaires</a:t>
            </a:r>
          </a:p>
        </p:txBody>
      </p:sp>
    </p:spTree>
    <p:extLst>
      <p:ext uri="{BB962C8B-B14F-4D97-AF65-F5344CB8AC3E}">
        <p14:creationId xmlns:p14="http://schemas.microsoft.com/office/powerpoint/2010/main" val="4100448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2EC8C-F717-D90F-CEC2-7F3D9596A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 1">
            <a:extLst>
              <a:ext uri="{FF2B5EF4-FFF2-40B4-BE49-F238E27FC236}">
                <a16:creationId xmlns:a16="http://schemas.microsoft.com/office/drawing/2014/main" id="{374162DC-773D-BECF-A981-EE4BFDBDEF3A}"/>
              </a:ext>
            </a:extLst>
          </p:cNvPr>
          <p:cNvSpPr/>
          <p:nvPr/>
        </p:nvSpPr>
        <p:spPr>
          <a:xfrm>
            <a:off x="492120" y="2693880"/>
            <a:ext cx="2447640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85" name="ZoneTexte 3">
            <a:extLst>
              <a:ext uri="{FF2B5EF4-FFF2-40B4-BE49-F238E27FC236}">
                <a16:creationId xmlns:a16="http://schemas.microsoft.com/office/drawing/2014/main" id="{D3F9C186-D8F2-6470-C039-DEB50D211621}"/>
              </a:ext>
            </a:extLst>
          </p:cNvPr>
          <p:cNvSpPr/>
          <p:nvPr/>
        </p:nvSpPr>
        <p:spPr>
          <a:xfrm>
            <a:off x="492120" y="1449360"/>
            <a:ext cx="7924320" cy="38899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Info diverses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C’est quoi un algo ? 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Gill Sans MT"/>
              </a:rPr>
              <a:t>Concept de maths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alternatif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alternatif en cascade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Schéma de choix</a:t>
            </a:r>
            <a:endParaRPr lang="fr-FR" sz="1800" b="0" strike="noStrike" spc="-1" dirty="0"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b="0" strike="noStrike" spc="-1" dirty="0">
                <a:solidFill>
                  <a:srgbClr val="000000"/>
                </a:solidFill>
                <a:latin typeface="Palatino Linotype"/>
              </a:rPr>
              <a:t>Expression logique complexe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86" name="Titre 2">
            <a:extLst>
              <a:ext uri="{FF2B5EF4-FFF2-40B4-BE49-F238E27FC236}">
                <a16:creationId xmlns:a16="http://schemas.microsoft.com/office/drawing/2014/main" id="{53CDEDD7-6813-21C5-D285-774C170807DE}"/>
              </a:ext>
            </a:extLst>
          </p:cNvPr>
          <p:cNvSpPr txBox="1"/>
          <p:nvPr/>
        </p:nvSpPr>
        <p:spPr>
          <a:xfrm>
            <a:off x="369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b="0" strike="noStrike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853406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{214BADB2-7D7D-7049-9D86-20E5AABE1259}tf10001120</Template>
  <TotalTime>9979</TotalTime>
  <Words>1907</Words>
  <Application>Microsoft Macintosh PowerPoint</Application>
  <PresentationFormat>Affichage à l'écran (4:3)</PresentationFormat>
  <Paragraphs>255</Paragraphs>
  <Slides>27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27</vt:i4>
      </vt:variant>
    </vt:vector>
  </HeadingPairs>
  <TitlesOfParts>
    <vt:vector size="38" baseType="lpstr">
      <vt:lpstr>Arial</vt:lpstr>
      <vt:lpstr>Calibri</vt:lpstr>
      <vt:lpstr>Courier New</vt:lpstr>
      <vt:lpstr>Gill Sans MT</vt:lpstr>
      <vt:lpstr>Palatino Linotype</vt:lpstr>
      <vt:lpstr>Symbol</vt:lpstr>
      <vt:lpstr>Times New Roman</vt:lpstr>
      <vt:lpstr>Wingdings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C. Les DFs (partie #1) </vt:lpstr>
      <vt:lpstr>Présentation PowerPoint</vt:lpstr>
      <vt:lpstr>Présentation PowerPoint</vt:lpstr>
      <vt:lpstr>Présentation PowerPoint</vt:lpstr>
      <vt:lpstr>Présentation PowerPoint</vt:lpstr>
      <vt:lpstr>C. Concept de maths : </vt:lpstr>
      <vt:lpstr>C. Concept de maths : </vt:lpstr>
      <vt:lpstr>C. Concept de maths : union </vt:lpstr>
      <vt:lpstr>C. Concept de maths </vt:lpstr>
      <vt:lpstr>Présentation PowerPoint</vt:lpstr>
      <vt:lpstr>Présentation PowerPoint</vt:lpstr>
      <vt:lpstr>Présentation PowerPoint</vt:lpstr>
      <vt:lpstr>Exo</vt:lpstr>
      <vt:lpstr>Présentation PowerPoint</vt:lpstr>
      <vt:lpstr>Exo</vt:lpstr>
      <vt:lpstr>Présentation PowerPoint</vt:lpstr>
      <vt:lpstr>Présentation PowerPoint</vt:lpstr>
      <vt:lpstr>Présentation PowerPoint</vt:lpstr>
    </vt:vector>
  </TitlesOfParts>
  <Company>LIF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Alain Casali</dc:creator>
  <dc:description/>
  <cp:lastModifiedBy>CASALI Alain</cp:lastModifiedBy>
  <cp:revision>59</cp:revision>
  <dcterms:created xsi:type="dcterms:W3CDTF">2013-09-02T09:14:03Z</dcterms:created>
  <dcterms:modified xsi:type="dcterms:W3CDTF">2024-01-31T17:52:52Z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27</vt:i4>
  </property>
  <property fmtid="{D5CDD505-2E9C-101B-9397-08002B2CF9AE}" pid="3" name="PresentationFormat">
    <vt:lpwstr>Affichage à l'écran (4:3)</vt:lpwstr>
  </property>
  <property fmtid="{D5CDD505-2E9C-101B-9397-08002B2CF9AE}" pid="4" name="Slides">
    <vt:i4>50</vt:i4>
  </property>
</Properties>
</file>